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6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7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25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6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58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7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44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1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3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8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3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7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2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522E-B04B-458F-A20E-E9FDCFD79E5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5334C4-C248-4A0D-81BB-DE2AF124B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2" y="884420"/>
            <a:ext cx="4936628" cy="43208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828801"/>
            <a:ext cx="4609111" cy="4231430"/>
          </a:xfrm>
        </p:spPr>
      </p:pic>
    </p:spTree>
    <p:extLst>
      <p:ext uri="{BB962C8B-B14F-4D97-AF65-F5344CB8AC3E}">
        <p14:creationId xmlns:p14="http://schemas.microsoft.com/office/powerpoint/2010/main" val="272669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1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1603948"/>
            <a:ext cx="4501161" cy="40660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03948"/>
            <a:ext cx="4759013" cy="4066603"/>
          </a:xfrm>
        </p:spPr>
      </p:pic>
    </p:spTree>
    <p:extLst>
      <p:ext uri="{BB962C8B-B14F-4D97-AF65-F5344CB8AC3E}">
        <p14:creationId xmlns:p14="http://schemas.microsoft.com/office/powerpoint/2010/main" val="25712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  2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1798820"/>
            <a:ext cx="4576112" cy="424254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798820"/>
            <a:ext cx="4474200" cy="4242541"/>
          </a:xfrm>
        </p:spPr>
      </p:pic>
    </p:spTree>
    <p:extLst>
      <p:ext uri="{BB962C8B-B14F-4D97-AF65-F5344CB8AC3E}">
        <p14:creationId xmlns:p14="http://schemas.microsoft.com/office/powerpoint/2010/main" val="79831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  3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2023672"/>
            <a:ext cx="4501161" cy="40176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023673"/>
            <a:ext cx="4184650" cy="4017689"/>
          </a:xfrm>
        </p:spPr>
      </p:pic>
    </p:spTree>
    <p:extLst>
      <p:ext uri="{BB962C8B-B14F-4D97-AF65-F5344CB8AC3E}">
        <p14:creationId xmlns:p14="http://schemas.microsoft.com/office/powerpoint/2010/main" val="283245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  4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4" y="2008682"/>
            <a:ext cx="4531141" cy="40326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008682"/>
            <a:ext cx="4429229" cy="4032679"/>
          </a:xfrm>
        </p:spPr>
      </p:pic>
    </p:spTree>
    <p:extLst>
      <p:ext uri="{BB962C8B-B14F-4D97-AF65-F5344CB8AC3E}">
        <p14:creationId xmlns:p14="http://schemas.microsoft.com/office/powerpoint/2010/main" val="24421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  5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008681"/>
            <a:ext cx="4183062" cy="403267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008681"/>
            <a:ext cx="4184650" cy="4032679"/>
          </a:xfrm>
        </p:spPr>
      </p:pic>
    </p:spTree>
    <p:extLst>
      <p:ext uri="{BB962C8B-B14F-4D97-AF65-F5344CB8AC3E}">
        <p14:creationId xmlns:p14="http://schemas.microsoft.com/office/powerpoint/2010/main" val="29855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  6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2038662"/>
            <a:ext cx="4471181" cy="40027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038662"/>
            <a:ext cx="4354278" cy="4002700"/>
          </a:xfrm>
        </p:spPr>
      </p:pic>
    </p:spTree>
    <p:extLst>
      <p:ext uri="{BB962C8B-B14F-4D97-AF65-F5344CB8AC3E}">
        <p14:creationId xmlns:p14="http://schemas.microsoft.com/office/powerpoint/2010/main" val="267737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8596668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Цветок   из   пластилина     7 этап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873770"/>
            <a:ext cx="4183062" cy="41675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873770"/>
            <a:ext cx="4184650" cy="4167591"/>
          </a:xfrm>
        </p:spPr>
      </p:pic>
    </p:spTree>
    <p:extLst>
      <p:ext uri="{BB962C8B-B14F-4D97-AF65-F5344CB8AC3E}">
        <p14:creationId xmlns:p14="http://schemas.microsoft.com/office/powerpoint/2010/main" val="40912658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38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Цветок   из   пластилина </vt:lpstr>
      <vt:lpstr>Цветок   из   пластилина   1 этап  </vt:lpstr>
      <vt:lpstr>Цветок   из   пластилина     2 этап  </vt:lpstr>
      <vt:lpstr>Цветок   из   пластилина     3 этап  </vt:lpstr>
      <vt:lpstr>Цветок   из   пластилина     4 этап  </vt:lpstr>
      <vt:lpstr>Цветок   из   пластилина     5 этап  </vt:lpstr>
      <vt:lpstr>Цветок   из   пластилина     6 этап  </vt:lpstr>
      <vt:lpstr>Цветок   из   пластилина     7 этап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   из   пластилина</dc:title>
  <dc:creator>Марина</dc:creator>
  <cp:lastModifiedBy>Марина</cp:lastModifiedBy>
  <cp:revision>2</cp:revision>
  <dcterms:created xsi:type="dcterms:W3CDTF">2016-03-09T07:06:15Z</dcterms:created>
  <dcterms:modified xsi:type="dcterms:W3CDTF">2016-03-09T07:17:10Z</dcterms:modified>
</cp:coreProperties>
</file>