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74" r:id="rId7"/>
    <p:sldId id="272" r:id="rId8"/>
    <p:sldId id="260" r:id="rId9"/>
    <p:sldId id="273" r:id="rId10"/>
    <p:sldId id="261" r:id="rId11"/>
    <p:sldId id="268" r:id="rId12"/>
    <p:sldId id="269" r:id="rId13"/>
    <p:sldId id="262" r:id="rId14"/>
    <p:sldId id="264" r:id="rId15"/>
    <p:sldId id="266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AB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CB7E3-5133-4E69-ADBB-84E1AE013A9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A36C41-9D52-443D-8CE7-170238FF711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Саха </a:t>
          </a:r>
          <a:r>
            <a:rPr lang="ru-RU" sz="2800" dirty="0" err="1" smtClean="0">
              <a:solidFill>
                <a:schemeClr val="tx1"/>
              </a:solidFill>
            </a:rPr>
            <a:t>сирэ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уһун үйэлээхтэр олорор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сирдэрэ</a:t>
          </a:r>
          <a:r>
            <a:rPr lang="ru-RU" sz="2800" dirty="0" smtClean="0">
              <a:solidFill>
                <a:schemeClr val="tx1"/>
              </a:solidFill>
            </a:rPr>
            <a:t>.</a:t>
          </a:r>
          <a:endParaRPr lang="ru-RU" sz="2800" dirty="0">
            <a:solidFill>
              <a:schemeClr val="tx1"/>
            </a:solidFill>
          </a:endParaRPr>
        </a:p>
      </dgm:t>
    </dgm:pt>
    <dgm:pt modelId="{E43302EF-9E5B-49A6-B4CE-9853B142AC51}" type="parTrans" cxnId="{E1067F71-BE6C-42E2-8CC3-A86C069D169A}">
      <dgm:prSet/>
      <dgm:spPr/>
      <dgm:t>
        <a:bodyPr/>
        <a:lstStyle/>
        <a:p>
          <a:endParaRPr lang="ru-RU"/>
        </a:p>
      </dgm:t>
    </dgm:pt>
    <dgm:pt modelId="{538E67FD-B349-45CF-A4EE-9A3765B64B2A}" type="sibTrans" cxnId="{E1067F71-BE6C-42E2-8CC3-A86C069D169A}">
      <dgm:prSet/>
      <dgm:spPr/>
      <dgm:t>
        <a:bodyPr/>
        <a:lstStyle/>
        <a:p>
          <a:endParaRPr lang="ru-RU"/>
        </a:p>
      </dgm:t>
    </dgm:pt>
    <dgm:pt modelId="{EFC265AB-4DF6-4C0D-868E-7A1708C0D42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У</a:t>
          </a:r>
          <a:r>
            <a:rPr lang="en-US" sz="2800" dirty="0" smtClean="0">
              <a:solidFill>
                <a:schemeClr val="tx1"/>
              </a:solidFill>
            </a:rPr>
            <a:t>h</a:t>
          </a:r>
          <a:r>
            <a:rPr lang="ru-RU" sz="2800" dirty="0" err="1" smtClean="0">
              <a:solidFill>
                <a:schemeClr val="tx1"/>
              </a:solidFill>
            </a:rPr>
            <a:t>ун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үйэлээхтэр диэн</a:t>
          </a:r>
          <a:r>
            <a:rPr lang="ru-RU" sz="2800" dirty="0" smtClean="0">
              <a:solidFill>
                <a:schemeClr val="tx1"/>
              </a:solidFill>
            </a:rPr>
            <a:t> – </a:t>
          </a:r>
          <a:r>
            <a:rPr lang="ru-RU" sz="2800" dirty="0" err="1" smtClean="0">
              <a:solidFill>
                <a:schemeClr val="tx1"/>
              </a:solidFill>
            </a:rPr>
            <a:t>аар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кырдьаҕастар</a:t>
          </a:r>
          <a:r>
            <a:rPr lang="ru-RU" sz="2800" dirty="0" smtClean="0">
              <a:solidFill>
                <a:schemeClr val="tx1"/>
              </a:solidFill>
            </a:rPr>
            <a:t> </a:t>
          </a:r>
        </a:p>
        <a:p>
          <a:r>
            <a:rPr lang="ru-RU" sz="2800" dirty="0" smtClean="0">
              <a:solidFill>
                <a:schemeClr val="tx1"/>
              </a:solidFill>
            </a:rPr>
            <a:t>( 90 </a:t>
          </a:r>
          <a:r>
            <a:rPr lang="ru-RU" sz="2800" dirty="0" err="1" smtClean="0">
              <a:solidFill>
                <a:schemeClr val="tx1"/>
              </a:solidFill>
            </a:rPr>
            <a:t>саастарыттан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үө</a:t>
          </a:r>
          <a:r>
            <a:rPr lang="en-US" sz="2800" dirty="0" smtClean="0">
              <a:solidFill>
                <a:schemeClr val="tx1"/>
              </a:solidFill>
            </a:rPr>
            <a:t>h</a:t>
          </a:r>
          <a:r>
            <a:rPr lang="ru-RU" sz="2800" dirty="0" smtClean="0">
              <a:solidFill>
                <a:schemeClr val="tx1"/>
              </a:solidFill>
            </a:rPr>
            <a:t>э манна </a:t>
          </a:r>
          <a:r>
            <a:rPr lang="ru-RU" sz="2800" dirty="0" err="1" smtClean="0">
              <a:solidFill>
                <a:schemeClr val="tx1"/>
              </a:solidFill>
            </a:rPr>
            <a:t>киирэллэр</a:t>
          </a:r>
          <a:r>
            <a:rPr lang="ru-RU" sz="2800" dirty="0" smtClean="0">
              <a:solidFill>
                <a:schemeClr val="tx1"/>
              </a:solidFill>
            </a:rPr>
            <a:t>)</a:t>
          </a:r>
          <a:endParaRPr lang="ru-RU" sz="2800" dirty="0">
            <a:solidFill>
              <a:schemeClr val="tx1"/>
            </a:solidFill>
          </a:endParaRPr>
        </a:p>
      </dgm:t>
    </dgm:pt>
    <dgm:pt modelId="{D8A11CDC-880A-4A6B-B6F0-47ED328FFEEB}" type="parTrans" cxnId="{761EA1A9-C0EF-4D04-9919-28F0AA871002}">
      <dgm:prSet/>
      <dgm:spPr/>
      <dgm:t>
        <a:bodyPr/>
        <a:lstStyle/>
        <a:p>
          <a:endParaRPr lang="ru-RU"/>
        </a:p>
      </dgm:t>
    </dgm:pt>
    <dgm:pt modelId="{8F615B36-69C5-4F8C-9764-F4CD45CF851B}" type="sibTrans" cxnId="{761EA1A9-C0EF-4D04-9919-28F0AA871002}">
      <dgm:prSet/>
      <dgm:spPr/>
      <dgm:t>
        <a:bodyPr/>
        <a:lstStyle/>
        <a:p>
          <a:endParaRPr lang="ru-RU"/>
        </a:p>
      </dgm:t>
    </dgm:pt>
    <dgm:pt modelId="{650BB3FB-ED0A-4F5E-92F4-024E8670F4F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2000 </a:t>
          </a:r>
          <a:r>
            <a:rPr lang="ru-RU" sz="2800" dirty="0" err="1" smtClean="0">
              <a:solidFill>
                <a:schemeClr val="tx1"/>
              </a:solidFill>
            </a:rPr>
            <a:t>сыллаахха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сүүһүттэн үөһэ саастаах</a:t>
          </a:r>
          <a:r>
            <a:rPr lang="ru-RU" sz="2800" dirty="0" smtClean="0">
              <a:solidFill>
                <a:schemeClr val="tx1"/>
              </a:solidFill>
            </a:rPr>
            <a:t>, республика 13 </a:t>
          </a:r>
          <a:r>
            <a:rPr lang="ru-RU" sz="2800" dirty="0" err="1" smtClean="0">
              <a:solidFill>
                <a:schemeClr val="tx1"/>
              </a:solidFill>
            </a:rPr>
            <a:t>улуу</a:t>
          </a:r>
          <a:r>
            <a:rPr lang="en-US" sz="2800" dirty="0" smtClean="0">
              <a:solidFill>
                <a:schemeClr val="tx1"/>
              </a:solidFill>
            </a:rPr>
            <a:t>h</a:t>
          </a:r>
          <a:r>
            <a:rPr lang="ru-RU" sz="2800" dirty="0" smtClean="0">
              <a:solidFill>
                <a:schemeClr val="tx1"/>
              </a:solidFill>
            </a:rPr>
            <a:t>угар - 23 </a:t>
          </a:r>
          <a:r>
            <a:rPr lang="ru-RU" sz="2800" dirty="0" err="1" smtClean="0">
              <a:solidFill>
                <a:schemeClr val="tx1"/>
              </a:solidFill>
            </a:rPr>
            <a:t>кырдьаҕас олорор</a:t>
          </a:r>
          <a:r>
            <a:rPr lang="ru-RU" sz="2800" dirty="0" smtClean="0">
              <a:solidFill>
                <a:schemeClr val="tx1"/>
              </a:solidFill>
            </a:rPr>
            <a:t>. </a:t>
          </a:r>
          <a:endParaRPr lang="ru-RU" sz="2800" dirty="0">
            <a:solidFill>
              <a:schemeClr val="tx1"/>
            </a:solidFill>
          </a:endParaRPr>
        </a:p>
      </dgm:t>
    </dgm:pt>
    <dgm:pt modelId="{66C896F7-CD40-43FD-A78B-3D62277C6D3A}" type="parTrans" cxnId="{543A6DFD-AB07-4B63-BBD2-92DD413B12C8}">
      <dgm:prSet/>
      <dgm:spPr/>
      <dgm:t>
        <a:bodyPr/>
        <a:lstStyle/>
        <a:p>
          <a:endParaRPr lang="ru-RU"/>
        </a:p>
      </dgm:t>
    </dgm:pt>
    <dgm:pt modelId="{D6F08508-B34A-4FBE-8E84-7A4FCC9D74C7}" type="sibTrans" cxnId="{543A6DFD-AB07-4B63-BBD2-92DD413B12C8}">
      <dgm:prSet/>
      <dgm:spPr/>
      <dgm:t>
        <a:bodyPr/>
        <a:lstStyle/>
        <a:p>
          <a:endParaRPr lang="ru-RU"/>
        </a:p>
      </dgm:t>
    </dgm:pt>
    <dgm:pt modelId="{B56F818D-A641-49C8-9A5D-7D1CA5690879}" type="pres">
      <dgm:prSet presAssocID="{DD9CB7E3-5133-4E69-ADBB-84E1AE013A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4DE82-7AF4-4611-9274-DB287C887D34}" type="pres">
      <dgm:prSet presAssocID="{7BA36C41-9D52-443D-8CE7-170238FF711F}" presName="parentLin" presStyleCnt="0"/>
      <dgm:spPr/>
    </dgm:pt>
    <dgm:pt modelId="{4545FA75-5F30-495A-AAE7-1AEF3A7F7186}" type="pres">
      <dgm:prSet presAssocID="{7BA36C41-9D52-443D-8CE7-170238FF71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5F7BA7C-6564-4994-A5E3-811FF7B77E54}" type="pres">
      <dgm:prSet presAssocID="{7BA36C41-9D52-443D-8CE7-170238FF711F}" presName="parentText" presStyleLbl="node1" presStyleIdx="0" presStyleCnt="3" custScaleX="120968" custScaleY="438799" custLinFactNeighborX="14577" custLinFactNeighborY="1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5412F-F7F5-489D-B130-33609B72A188}" type="pres">
      <dgm:prSet presAssocID="{7BA36C41-9D52-443D-8CE7-170238FF711F}" presName="negativeSpace" presStyleCnt="0"/>
      <dgm:spPr/>
    </dgm:pt>
    <dgm:pt modelId="{B7235AB7-D5ED-49DF-9F09-405F92F0E2E2}" type="pres">
      <dgm:prSet presAssocID="{7BA36C41-9D52-443D-8CE7-170238FF711F}" presName="childText" presStyleLbl="conFgAcc1" presStyleIdx="0" presStyleCnt="3">
        <dgm:presLayoutVars>
          <dgm:bulletEnabled val="1"/>
        </dgm:presLayoutVars>
      </dgm:prSet>
      <dgm:spPr/>
    </dgm:pt>
    <dgm:pt modelId="{DA691643-1397-49F6-9A03-44A71603AEA2}" type="pres">
      <dgm:prSet presAssocID="{538E67FD-B349-45CF-A4EE-9A3765B64B2A}" presName="spaceBetweenRectangles" presStyleCnt="0"/>
      <dgm:spPr/>
    </dgm:pt>
    <dgm:pt modelId="{5D21D27A-12D3-4F43-A2FC-D07F6AEE44F9}" type="pres">
      <dgm:prSet presAssocID="{EFC265AB-4DF6-4C0D-868E-7A1708C0D424}" presName="parentLin" presStyleCnt="0"/>
      <dgm:spPr/>
    </dgm:pt>
    <dgm:pt modelId="{41567382-4949-416D-98E5-38CAA38563B1}" type="pres">
      <dgm:prSet presAssocID="{EFC265AB-4DF6-4C0D-868E-7A1708C0D4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FD663D-5C30-467C-AFC2-1A33A81534E3}" type="pres">
      <dgm:prSet presAssocID="{EFC265AB-4DF6-4C0D-868E-7A1708C0D424}" presName="parentText" presStyleLbl="node1" presStyleIdx="1" presStyleCnt="3" custScaleX="123050" custScaleY="418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BFC05-B4CA-41A3-B976-669871117C8B}" type="pres">
      <dgm:prSet presAssocID="{EFC265AB-4DF6-4C0D-868E-7A1708C0D424}" presName="negativeSpace" presStyleCnt="0"/>
      <dgm:spPr/>
    </dgm:pt>
    <dgm:pt modelId="{427ADAA8-FAC3-408E-BC09-FBA4603F1923}" type="pres">
      <dgm:prSet presAssocID="{EFC265AB-4DF6-4C0D-868E-7A1708C0D424}" presName="childText" presStyleLbl="conFgAcc1" presStyleIdx="1" presStyleCnt="3">
        <dgm:presLayoutVars>
          <dgm:bulletEnabled val="1"/>
        </dgm:presLayoutVars>
      </dgm:prSet>
      <dgm:spPr/>
    </dgm:pt>
    <dgm:pt modelId="{7EE1A0F3-014E-4973-B1F6-2ECDB1FF8B6D}" type="pres">
      <dgm:prSet presAssocID="{8F615B36-69C5-4F8C-9764-F4CD45CF851B}" presName="spaceBetweenRectangles" presStyleCnt="0"/>
      <dgm:spPr/>
    </dgm:pt>
    <dgm:pt modelId="{E2E32B4E-E5D3-4354-AC90-B022DB488647}" type="pres">
      <dgm:prSet presAssocID="{650BB3FB-ED0A-4F5E-92F4-024E8670F4F9}" presName="parentLin" presStyleCnt="0"/>
      <dgm:spPr/>
    </dgm:pt>
    <dgm:pt modelId="{9EA0E608-A796-421B-939B-F153049C961C}" type="pres">
      <dgm:prSet presAssocID="{650BB3FB-ED0A-4F5E-92F4-024E8670F4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4632DFC-DD68-4C3A-AB34-B20A48C50622}" type="pres">
      <dgm:prSet presAssocID="{650BB3FB-ED0A-4F5E-92F4-024E8670F4F9}" presName="parentText" presStyleLbl="node1" presStyleIdx="2" presStyleCnt="3" custScaleX="122344" custScaleY="470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8C38A-840D-43BB-9493-AF284BA337F2}" type="pres">
      <dgm:prSet presAssocID="{650BB3FB-ED0A-4F5E-92F4-024E8670F4F9}" presName="negativeSpace" presStyleCnt="0"/>
      <dgm:spPr/>
    </dgm:pt>
    <dgm:pt modelId="{6DD48903-09C3-46D0-95DF-8A8CA69D3C2B}" type="pres">
      <dgm:prSet presAssocID="{650BB3FB-ED0A-4F5E-92F4-024E8670F4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3A6DFD-AB07-4B63-BBD2-92DD413B12C8}" srcId="{DD9CB7E3-5133-4E69-ADBB-84E1AE013A97}" destId="{650BB3FB-ED0A-4F5E-92F4-024E8670F4F9}" srcOrd="2" destOrd="0" parTransId="{66C896F7-CD40-43FD-A78B-3D62277C6D3A}" sibTransId="{D6F08508-B34A-4FBE-8E84-7A4FCC9D74C7}"/>
    <dgm:cxn modelId="{539EBFC0-5693-48DB-A8EA-257300B2DCD2}" type="presOf" srcId="{DD9CB7E3-5133-4E69-ADBB-84E1AE013A97}" destId="{B56F818D-A641-49C8-9A5D-7D1CA5690879}" srcOrd="0" destOrd="0" presId="urn:microsoft.com/office/officeart/2005/8/layout/list1"/>
    <dgm:cxn modelId="{7056F404-38B5-49E3-9621-AD343B8DBD4B}" type="presOf" srcId="{EFC265AB-4DF6-4C0D-868E-7A1708C0D424}" destId="{41567382-4949-416D-98E5-38CAA38563B1}" srcOrd="0" destOrd="0" presId="urn:microsoft.com/office/officeart/2005/8/layout/list1"/>
    <dgm:cxn modelId="{55F017F3-B4C0-4729-88D5-F6B3B489728B}" type="presOf" srcId="{650BB3FB-ED0A-4F5E-92F4-024E8670F4F9}" destId="{9EA0E608-A796-421B-939B-F153049C961C}" srcOrd="0" destOrd="0" presId="urn:microsoft.com/office/officeart/2005/8/layout/list1"/>
    <dgm:cxn modelId="{E1067F71-BE6C-42E2-8CC3-A86C069D169A}" srcId="{DD9CB7E3-5133-4E69-ADBB-84E1AE013A97}" destId="{7BA36C41-9D52-443D-8CE7-170238FF711F}" srcOrd="0" destOrd="0" parTransId="{E43302EF-9E5B-49A6-B4CE-9853B142AC51}" sibTransId="{538E67FD-B349-45CF-A4EE-9A3765B64B2A}"/>
    <dgm:cxn modelId="{2551CEAC-D870-45E1-8EA8-847A43866EAD}" type="presOf" srcId="{7BA36C41-9D52-443D-8CE7-170238FF711F}" destId="{A5F7BA7C-6564-4994-A5E3-811FF7B77E54}" srcOrd="1" destOrd="0" presId="urn:microsoft.com/office/officeart/2005/8/layout/list1"/>
    <dgm:cxn modelId="{7F360E49-A488-449F-9448-CAF55ADF6A2E}" type="presOf" srcId="{7BA36C41-9D52-443D-8CE7-170238FF711F}" destId="{4545FA75-5F30-495A-AAE7-1AEF3A7F7186}" srcOrd="0" destOrd="0" presId="urn:microsoft.com/office/officeart/2005/8/layout/list1"/>
    <dgm:cxn modelId="{761EA1A9-C0EF-4D04-9919-28F0AA871002}" srcId="{DD9CB7E3-5133-4E69-ADBB-84E1AE013A97}" destId="{EFC265AB-4DF6-4C0D-868E-7A1708C0D424}" srcOrd="1" destOrd="0" parTransId="{D8A11CDC-880A-4A6B-B6F0-47ED328FFEEB}" sibTransId="{8F615B36-69C5-4F8C-9764-F4CD45CF851B}"/>
    <dgm:cxn modelId="{E3F9F461-C108-4200-BC62-B4B21768BFC5}" type="presOf" srcId="{650BB3FB-ED0A-4F5E-92F4-024E8670F4F9}" destId="{F4632DFC-DD68-4C3A-AB34-B20A48C50622}" srcOrd="1" destOrd="0" presId="urn:microsoft.com/office/officeart/2005/8/layout/list1"/>
    <dgm:cxn modelId="{9F1EFF69-EF93-478D-9E76-D2092CD1FDF4}" type="presOf" srcId="{EFC265AB-4DF6-4C0D-868E-7A1708C0D424}" destId="{98FD663D-5C30-467C-AFC2-1A33A81534E3}" srcOrd="1" destOrd="0" presId="urn:microsoft.com/office/officeart/2005/8/layout/list1"/>
    <dgm:cxn modelId="{CBF09DA1-4DE3-42BF-8DFD-D7A3368ED640}" type="presParOf" srcId="{B56F818D-A641-49C8-9A5D-7D1CA5690879}" destId="{BA34DE82-7AF4-4611-9274-DB287C887D34}" srcOrd="0" destOrd="0" presId="urn:microsoft.com/office/officeart/2005/8/layout/list1"/>
    <dgm:cxn modelId="{631EF8E3-713C-424C-89A3-DB967D020D97}" type="presParOf" srcId="{BA34DE82-7AF4-4611-9274-DB287C887D34}" destId="{4545FA75-5F30-495A-AAE7-1AEF3A7F7186}" srcOrd="0" destOrd="0" presId="urn:microsoft.com/office/officeart/2005/8/layout/list1"/>
    <dgm:cxn modelId="{B850A41C-9BA0-466D-B90A-7DC41FDBF732}" type="presParOf" srcId="{BA34DE82-7AF4-4611-9274-DB287C887D34}" destId="{A5F7BA7C-6564-4994-A5E3-811FF7B77E54}" srcOrd="1" destOrd="0" presId="urn:microsoft.com/office/officeart/2005/8/layout/list1"/>
    <dgm:cxn modelId="{252285FE-F7BF-4990-9C5F-A37DAF4AB63F}" type="presParOf" srcId="{B56F818D-A641-49C8-9A5D-7D1CA5690879}" destId="{2C95412F-F7F5-489D-B130-33609B72A188}" srcOrd="1" destOrd="0" presId="urn:microsoft.com/office/officeart/2005/8/layout/list1"/>
    <dgm:cxn modelId="{D7949647-BB38-4517-A669-0D6AF1683899}" type="presParOf" srcId="{B56F818D-A641-49C8-9A5D-7D1CA5690879}" destId="{B7235AB7-D5ED-49DF-9F09-405F92F0E2E2}" srcOrd="2" destOrd="0" presId="urn:microsoft.com/office/officeart/2005/8/layout/list1"/>
    <dgm:cxn modelId="{7C616C45-5D31-4AFD-882A-F0C5BE98EEA9}" type="presParOf" srcId="{B56F818D-A641-49C8-9A5D-7D1CA5690879}" destId="{DA691643-1397-49F6-9A03-44A71603AEA2}" srcOrd="3" destOrd="0" presId="urn:microsoft.com/office/officeart/2005/8/layout/list1"/>
    <dgm:cxn modelId="{2C380DB1-6E23-42A6-9FB6-E50BFFFF574E}" type="presParOf" srcId="{B56F818D-A641-49C8-9A5D-7D1CA5690879}" destId="{5D21D27A-12D3-4F43-A2FC-D07F6AEE44F9}" srcOrd="4" destOrd="0" presId="urn:microsoft.com/office/officeart/2005/8/layout/list1"/>
    <dgm:cxn modelId="{73A75246-98B6-4A21-A137-8D197B04713F}" type="presParOf" srcId="{5D21D27A-12D3-4F43-A2FC-D07F6AEE44F9}" destId="{41567382-4949-416D-98E5-38CAA38563B1}" srcOrd="0" destOrd="0" presId="urn:microsoft.com/office/officeart/2005/8/layout/list1"/>
    <dgm:cxn modelId="{8EE1377C-1880-4D5E-A5ED-447DE843B838}" type="presParOf" srcId="{5D21D27A-12D3-4F43-A2FC-D07F6AEE44F9}" destId="{98FD663D-5C30-467C-AFC2-1A33A81534E3}" srcOrd="1" destOrd="0" presId="urn:microsoft.com/office/officeart/2005/8/layout/list1"/>
    <dgm:cxn modelId="{51584E2E-8AA6-4ABB-93E5-26F2D1B41955}" type="presParOf" srcId="{B56F818D-A641-49C8-9A5D-7D1CA5690879}" destId="{124BFC05-B4CA-41A3-B976-669871117C8B}" srcOrd="5" destOrd="0" presId="urn:microsoft.com/office/officeart/2005/8/layout/list1"/>
    <dgm:cxn modelId="{6000F43E-7D5B-4381-95E7-654D08DDD3A4}" type="presParOf" srcId="{B56F818D-A641-49C8-9A5D-7D1CA5690879}" destId="{427ADAA8-FAC3-408E-BC09-FBA4603F1923}" srcOrd="6" destOrd="0" presId="urn:microsoft.com/office/officeart/2005/8/layout/list1"/>
    <dgm:cxn modelId="{03391253-7C82-47B4-8CAF-CBC20B4075CA}" type="presParOf" srcId="{B56F818D-A641-49C8-9A5D-7D1CA5690879}" destId="{7EE1A0F3-014E-4973-B1F6-2ECDB1FF8B6D}" srcOrd="7" destOrd="0" presId="urn:microsoft.com/office/officeart/2005/8/layout/list1"/>
    <dgm:cxn modelId="{0ACAE205-463F-46EC-AA8D-22EF471B8840}" type="presParOf" srcId="{B56F818D-A641-49C8-9A5D-7D1CA5690879}" destId="{E2E32B4E-E5D3-4354-AC90-B022DB488647}" srcOrd="8" destOrd="0" presId="urn:microsoft.com/office/officeart/2005/8/layout/list1"/>
    <dgm:cxn modelId="{B411B8B7-EE08-41E6-8063-87E666C3CF8E}" type="presParOf" srcId="{E2E32B4E-E5D3-4354-AC90-B022DB488647}" destId="{9EA0E608-A796-421B-939B-F153049C961C}" srcOrd="0" destOrd="0" presId="urn:microsoft.com/office/officeart/2005/8/layout/list1"/>
    <dgm:cxn modelId="{BEAD1811-2BBA-4BAE-9076-06B6F6672CFD}" type="presParOf" srcId="{E2E32B4E-E5D3-4354-AC90-B022DB488647}" destId="{F4632DFC-DD68-4C3A-AB34-B20A48C50622}" srcOrd="1" destOrd="0" presId="urn:microsoft.com/office/officeart/2005/8/layout/list1"/>
    <dgm:cxn modelId="{513FCCA8-F62A-42FF-BC4C-3BEA927D1128}" type="presParOf" srcId="{B56F818D-A641-49C8-9A5D-7D1CA5690879}" destId="{7FC8C38A-840D-43BB-9493-AF284BA337F2}" srcOrd="9" destOrd="0" presId="urn:microsoft.com/office/officeart/2005/8/layout/list1"/>
    <dgm:cxn modelId="{B7CD488E-0BE0-4993-9CE1-BE4034631A59}" type="presParOf" srcId="{B56F818D-A641-49C8-9A5D-7D1CA5690879}" destId="{6DD48903-09C3-46D0-95DF-8A8CA69D3C2B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CB13F-9754-402C-A210-0BA0F0EE5E9D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B558F2-EED1-425A-A0BA-882D83DF3F07}">
      <dgm:prSet phldrT="[Текст]" custT="1"/>
      <dgm:spPr/>
      <dgm:t>
        <a:bodyPr/>
        <a:lstStyle/>
        <a:p>
          <a:r>
            <a:rPr lang="ru-RU" sz="1500" u="sng" dirty="0" err="1" smtClean="0">
              <a:solidFill>
                <a:srgbClr val="002060"/>
              </a:solidFill>
            </a:rPr>
            <a:t>1.Үлэлээ</a:t>
          </a:r>
          <a:r>
            <a:rPr lang="ru-RU" sz="1500" u="sng" dirty="0" err="1">
              <a:solidFill>
                <a:srgbClr val="002060"/>
              </a:solidFill>
            </a:rPr>
            <a:t>, хамсаа</a:t>
          </a:r>
          <a:endParaRPr lang="ru-RU" sz="1500" dirty="0">
            <a:solidFill>
              <a:srgbClr val="002060"/>
            </a:solidFill>
          </a:endParaRPr>
        </a:p>
      </dgm:t>
    </dgm:pt>
    <dgm:pt modelId="{95FF73DF-1505-4888-B8F6-89D76656C480}" type="parTrans" cxnId="{4E9BACDD-2252-4358-92F4-8C68D43D5175}">
      <dgm:prSet/>
      <dgm:spPr/>
      <dgm:t>
        <a:bodyPr/>
        <a:lstStyle/>
        <a:p>
          <a:endParaRPr lang="ru-RU"/>
        </a:p>
      </dgm:t>
    </dgm:pt>
    <dgm:pt modelId="{34C02928-4193-4C47-A603-43D38FC9E299}" type="sibTrans" cxnId="{4E9BACDD-2252-4358-92F4-8C68D43D5175}">
      <dgm:prSet/>
      <dgm:spPr/>
      <dgm:t>
        <a:bodyPr/>
        <a:lstStyle/>
        <a:p>
          <a:endParaRPr lang="ru-RU"/>
        </a:p>
      </dgm:t>
    </dgm:pt>
    <dgm:pt modelId="{B4AB3430-0E3A-43FE-ABAE-4CDE91525A78}">
      <dgm:prSet phldrT="[Текст]" custT="1"/>
      <dgm:spPr/>
      <dgm:t>
        <a:bodyPr/>
        <a:lstStyle/>
        <a:p>
          <a:r>
            <a:rPr lang="ru-RU" sz="1500" u="sng" dirty="0" smtClean="0">
              <a:solidFill>
                <a:srgbClr val="002060"/>
              </a:solidFill>
            </a:rPr>
            <a:t>5.Сибиэ</a:t>
          </a:r>
          <a:r>
            <a:rPr lang="en-US" sz="1500" u="sng" dirty="0">
              <a:solidFill>
                <a:srgbClr val="002060"/>
              </a:solidFill>
            </a:rPr>
            <a:t>h</a:t>
          </a:r>
          <a:r>
            <a:rPr lang="ru-RU" sz="1500" u="sng" dirty="0">
              <a:solidFill>
                <a:srgbClr val="002060"/>
              </a:solidFill>
            </a:rPr>
            <a:t>эй </a:t>
          </a:r>
          <a:r>
            <a:rPr lang="ru-RU" sz="1500" u="sng" dirty="0" err="1">
              <a:solidFill>
                <a:srgbClr val="002060"/>
              </a:solidFill>
            </a:rPr>
            <a:t>салгыҥҥа сырыт</a:t>
          </a:r>
          <a:endParaRPr lang="ru-RU" sz="1500" dirty="0">
            <a:solidFill>
              <a:srgbClr val="002060"/>
            </a:solidFill>
          </a:endParaRPr>
        </a:p>
      </dgm:t>
    </dgm:pt>
    <dgm:pt modelId="{714D07A6-6254-496A-B09A-584625AA2EED}" type="parTrans" cxnId="{3BD00FF7-DD41-45F1-ABA3-1C78CEE8EC90}">
      <dgm:prSet/>
      <dgm:spPr/>
      <dgm:t>
        <a:bodyPr/>
        <a:lstStyle/>
        <a:p>
          <a:endParaRPr lang="ru-RU"/>
        </a:p>
      </dgm:t>
    </dgm:pt>
    <dgm:pt modelId="{139BCE28-DBFF-45DF-BBC7-BE031E183D5C}" type="sibTrans" cxnId="{3BD00FF7-DD41-45F1-ABA3-1C78CEE8EC90}">
      <dgm:prSet/>
      <dgm:spPr/>
      <dgm:t>
        <a:bodyPr/>
        <a:lstStyle/>
        <a:p>
          <a:endParaRPr lang="ru-RU"/>
        </a:p>
      </dgm:t>
    </dgm:pt>
    <dgm:pt modelId="{C019D4F5-19F7-4D0C-8C9C-2687170B3C96}">
      <dgm:prSet phldrT="[Текст]" custT="1"/>
      <dgm:spPr/>
      <dgm:t>
        <a:bodyPr/>
        <a:lstStyle/>
        <a:p>
          <a:r>
            <a:rPr lang="ru-RU" sz="1400" u="sng" dirty="0">
              <a:solidFill>
                <a:srgbClr val="002060"/>
              </a:solidFill>
              <a:latin typeface="+mn-lt"/>
            </a:rPr>
            <a:t> </a:t>
          </a:r>
          <a:r>
            <a:rPr lang="ru-RU" sz="1500" u="sng" dirty="0" err="1" smtClean="0">
              <a:solidFill>
                <a:srgbClr val="002060"/>
              </a:solidFill>
              <a:latin typeface="+mn-lt"/>
            </a:rPr>
            <a:t>7.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Arial"/>
            </a:rPr>
            <a:t>ү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Times New Roman"/>
            </a:rPr>
            <a:t>өрэ </a:t>
          </a:r>
          <a:r>
            <a:rPr lang="ru-RU" sz="1500" u="sng" dirty="0" err="1">
              <a:solidFill>
                <a:srgbClr val="002060"/>
              </a:solidFill>
              <a:latin typeface="+mn-lt"/>
              <a:cs typeface="Times New Roman"/>
            </a:rPr>
            <a:t>көтө сырыт</a:t>
          </a:r>
          <a:endParaRPr lang="ru-RU" sz="1500" u="sng" dirty="0">
            <a:solidFill>
              <a:srgbClr val="002060"/>
            </a:solidFill>
            <a:latin typeface="+mn-lt"/>
          </a:endParaRPr>
        </a:p>
      </dgm:t>
    </dgm:pt>
    <dgm:pt modelId="{44BFA6D2-CA17-4B98-B4FF-5688CFFE1EC4}" type="parTrans" cxnId="{CAE8A128-177F-470F-B018-FCED43329CFA}">
      <dgm:prSet/>
      <dgm:spPr/>
      <dgm:t>
        <a:bodyPr/>
        <a:lstStyle/>
        <a:p>
          <a:endParaRPr lang="ru-RU"/>
        </a:p>
      </dgm:t>
    </dgm:pt>
    <dgm:pt modelId="{9F2E3CA2-EF0B-49AD-8B73-DA198EA63BDB}" type="sibTrans" cxnId="{CAE8A128-177F-470F-B018-FCED43329CFA}">
      <dgm:prSet/>
      <dgm:spPr/>
      <dgm:t>
        <a:bodyPr/>
        <a:lstStyle/>
        <a:p>
          <a:endParaRPr lang="ru-RU"/>
        </a:p>
      </dgm:t>
    </dgm:pt>
    <dgm:pt modelId="{7726D5D3-1CFA-402C-A1FC-45410E1CFC10}">
      <dgm:prSet custT="1"/>
      <dgm:spPr/>
      <dgm:t>
        <a:bodyPr/>
        <a:lstStyle/>
        <a:p>
          <a:r>
            <a:rPr lang="ru-RU" sz="1500" u="sng" dirty="0" smtClean="0">
              <a:solidFill>
                <a:srgbClr val="002060"/>
              </a:solidFill>
              <a:latin typeface="+mn-lt"/>
            </a:rPr>
            <a:t>3.Утуйар </a:t>
          </a:r>
          <a:r>
            <a:rPr lang="ru-RU" sz="1500" u="sng" dirty="0" err="1" smtClean="0">
              <a:solidFill>
                <a:srgbClr val="002060"/>
              </a:solidFill>
              <a:latin typeface="+mn-lt"/>
            </a:rPr>
            <a:t>кэм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Arial"/>
            </a:rPr>
            <a:t>ңэ </a:t>
          </a:r>
          <a:r>
            <a:rPr lang="ru-RU" sz="1500" u="sng" dirty="0" smtClean="0">
              <a:solidFill>
                <a:srgbClr val="002060"/>
              </a:solidFill>
              <a:latin typeface="+mn-lt"/>
              <a:cs typeface="Arial"/>
            </a:rPr>
            <a:t>– 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Arial"/>
            </a:rPr>
            <a:t>утуй</a:t>
          </a:r>
          <a:r>
            <a:rPr lang="ru-RU" sz="1500" u="sng" dirty="0" smtClean="0">
              <a:solidFill>
                <a:srgbClr val="002060"/>
              </a:solidFill>
              <a:latin typeface="+mn-lt"/>
              <a:cs typeface="Arial"/>
            </a:rPr>
            <a:t>, 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Arial"/>
            </a:rPr>
            <a:t>турар</a:t>
          </a:r>
          <a:r>
            <a:rPr lang="ru-RU" sz="1500" u="sng" dirty="0" smtClean="0">
              <a:solidFill>
                <a:srgbClr val="002060"/>
              </a:solidFill>
              <a:latin typeface="+mn-lt"/>
              <a:cs typeface="Arial"/>
            </a:rPr>
            <a:t> </a:t>
          </a:r>
          <a:r>
            <a:rPr lang="ru-RU" sz="1500" u="sng" dirty="0" err="1" smtClean="0">
              <a:solidFill>
                <a:srgbClr val="002060"/>
              </a:solidFill>
              <a:latin typeface="+mn-lt"/>
              <a:cs typeface="Arial"/>
            </a:rPr>
            <a:t>кэмҥэ </a:t>
          </a:r>
          <a:r>
            <a:rPr lang="ru-RU" sz="1500" u="sng" dirty="0" smtClean="0">
              <a:solidFill>
                <a:srgbClr val="002060"/>
              </a:solidFill>
              <a:latin typeface="+mn-lt"/>
              <a:cs typeface="Arial"/>
            </a:rPr>
            <a:t>тур!</a:t>
          </a:r>
          <a:endParaRPr lang="ru-RU" sz="1500" u="sng" dirty="0">
            <a:solidFill>
              <a:srgbClr val="002060"/>
            </a:solidFill>
            <a:latin typeface="+mn-lt"/>
          </a:endParaRPr>
        </a:p>
      </dgm:t>
    </dgm:pt>
    <dgm:pt modelId="{6E70B893-E53C-4EB5-85C8-7AC9F0936484}" type="parTrans" cxnId="{4A724D5F-60A1-4B7F-A05A-C6107C8159C1}">
      <dgm:prSet/>
      <dgm:spPr/>
      <dgm:t>
        <a:bodyPr/>
        <a:lstStyle/>
        <a:p>
          <a:endParaRPr lang="ru-RU"/>
        </a:p>
      </dgm:t>
    </dgm:pt>
    <dgm:pt modelId="{699D4FBD-B522-4904-8BAC-18EC0AE8E58C}" type="sibTrans" cxnId="{4A724D5F-60A1-4B7F-A05A-C6107C8159C1}">
      <dgm:prSet/>
      <dgm:spPr/>
      <dgm:t>
        <a:bodyPr/>
        <a:lstStyle/>
        <a:p>
          <a:endParaRPr lang="ru-RU"/>
        </a:p>
      </dgm:t>
    </dgm:pt>
    <dgm:pt modelId="{CA05EE99-AC57-4DB2-BC1C-9120F8960BBC}">
      <dgm:prSet custT="1"/>
      <dgm:spPr/>
      <dgm:t>
        <a:bodyPr/>
        <a:lstStyle/>
        <a:p>
          <a:r>
            <a:rPr lang="ru-RU" sz="1500" u="sng" dirty="0" smtClean="0">
              <a:solidFill>
                <a:srgbClr val="002060"/>
              </a:solidFill>
            </a:rPr>
            <a:t>2.Эт</a:t>
          </a:r>
          <a:r>
            <a:rPr lang="ru-RU" sz="1500" u="sng" dirty="0">
              <a:solidFill>
                <a:srgbClr val="002060"/>
              </a:solidFill>
            </a:rPr>
            <a:t>, балык, </a:t>
          </a:r>
          <a:r>
            <a:rPr lang="ru-RU" sz="1500" u="sng" dirty="0" err="1" smtClean="0">
              <a:solidFill>
                <a:srgbClr val="002060"/>
              </a:solidFill>
            </a:rPr>
            <a:t>үрүҥ </a:t>
          </a:r>
          <a:r>
            <a:rPr lang="ru-RU" sz="1500" u="sng" dirty="0">
              <a:solidFill>
                <a:srgbClr val="002060"/>
              </a:solidFill>
            </a:rPr>
            <a:t>а</a:t>
          </a:r>
          <a:r>
            <a:rPr lang="en-US" sz="1500" u="sng" dirty="0">
              <a:solidFill>
                <a:srgbClr val="002060"/>
              </a:solidFill>
            </a:rPr>
            <a:t>h</a:t>
          </a:r>
          <a:r>
            <a:rPr lang="ru-RU" sz="1500" u="sng" dirty="0" err="1">
              <a:solidFill>
                <a:srgbClr val="002060"/>
              </a:solidFill>
            </a:rPr>
            <a:t>ы</a:t>
          </a:r>
          <a:r>
            <a:rPr lang="ru-RU" sz="1500" u="sng" dirty="0">
              <a:solidFill>
                <a:srgbClr val="002060"/>
              </a:solidFill>
            </a:rPr>
            <a:t> а</a:t>
          </a:r>
          <a:r>
            <a:rPr lang="en-US" sz="1500" u="sng" dirty="0">
              <a:solidFill>
                <a:srgbClr val="002060"/>
              </a:solidFill>
            </a:rPr>
            <a:t>h</a:t>
          </a:r>
          <a:r>
            <a:rPr lang="ru-RU" sz="1500" u="sng" dirty="0" err="1">
              <a:solidFill>
                <a:srgbClr val="002060"/>
              </a:solidFill>
            </a:rPr>
            <a:t>аа</a:t>
          </a:r>
          <a:endParaRPr lang="ru-RU" sz="1500" dirty="0">
            <a:solidFill>
              <a:srgbClr val="002060"/>
            </a:solidFill>
          </a:endParaRPr>
        </a:p>
      </dgm:t>
    </dgm:pt>
    <dgm:pt modelId="{CB5DB0F5-8043-4E49-8AE7-4EEF005D1F9E}" type="parTrans" cxnId="{75B44BB2-5F53-49EB-9F67-FAFFCA3F1CAB}">
      <dgm:prSet/>
      <dgm:spPr/>
      <dgm:t>
        <a:bodyPr/>
        <a:lstStyle/>
        <a:p>
          <a:endParaRPr lang="ru-RU"/>
        </a:p>
      </dgm:t>
    </dgm:pt>
    <dgm:pt modelId="{5C369DE1-1D1F-4242-95AE-56389D8B3F29}" type="sibTrans" cxnId="{75B44BB2-5F53-49EB-9F67-FAFFCA3F1CAB}">
      <dgm:prSet/>
      <dgm:spPr/>
      <dgm:t>
        <a:bodyPr/>
        <a:lstStyle/>
        <a:p>
          <a:endParaRPr lang="ru-RU"/>
        </a:p>
      </dgm:t>
    </dgm:pt>
    <dgm:pt modelId="{B901A7A5-F3CA-4DFC-BA4B-CAEA7209EFFB}">
      <dgm:prSet phldrT="[Текст]" custT="1"/>
      <dgm:spPr/>
      <dgm:t>
        <a:bodyPr/>
        <a:lstStyle/>
        <a:p>
          <a:r>
            <a:rPr lang="ru-RU" sz="1500" i="0" u="sng" dirty="0" smtClean="0">
              <a:solidFill>
                <a:srgbClr val="002060"/>
              </a:solidFill>
            </a:rPr>
            <a:t>6.сууна </a:t>
          </a:r>
          <a:r>
            <a:rPr lang="ru-RU" sz="1500" i="0" u="sng" dirty="0">
              <a:solidFill>
                <a:srgbClr val="002060"/>
              </a:solidFill>
            </a:rPr>
            <a:t>- </a:t>
          </a:r>
          <a:r>
            <a:rPr lang="ru-RU" sz="1500" i="0" u="sng" dirty="0" err="1">
              <a:solidFill>
                <a:srgbClr val="002060"/>
              </a:solidFill>
            </a:rPr>
            <a:t>тараана</a:t>
          </a:r>
          <a:r>
            <a:rPr lang="ru-RU" sz="1500" i="0" u="sng" dirty="0">
              <a:solidFill>
                <a:srgbClr val="002060"/>
              </a:solidFill>
            </a:rPr>
            <a:t> </a:t>
          </a:r>
          <a:r>
            <a:rPr lang="ru-RU" sz="1500" i="0" u="sng" dirty="0" err="1">
              <a:solidFill>
                <a:srgbClr val="002060"/>
              </a:solidFill>
            </a:rPr>
            <a:t>сырыт</a:t>
          </a:r>
          <a:endParaRPr lang="ru-RU" sz="1500" i="0" u="sng" dirty="0">
            <a:solidFill>
              <a:srgbClr val="002060"/>
            </a:solidFill>
          </a:endParaRPr>
        </a:p>
      </dgm:t>
    </dgm:pt>
    <dgm:pt modelId="{2174FD58-F9CC-47EC-B989-6737712E6F65}" type="sibTrans" cxnId="{A60F6A5B-A549-45AD-94EE-834988A0C971}">
      <dgm:prSet/>
      <dgm:spPr/>
      <dgm:t>
        <a:bodyPr/>
        <a:lstStyle/>
        <a:p>
          <a:endParaRPr lang="ru-RU"/>
        </a:p>
      </dgm:t>
    </dgm:pt>
    <dgm:pt modelId="{FC4E3369-1DE9-45CB-A373-F94613BAE27B}" type="parTrans" cxnId="{A60F6A5B-A549-45AD-94EE-834988A0C971}">
      <dgm:prSet/>
      <dgm:spPr/>
      <dgm:t>
        <a:bodyPr/>
        <a:lstStyle/>
        <a:p>
          <a:endParaRPr lang="ru-RU"/>
        </a:p>
      </dgm:t>
    </dgm:pt>
    <dgm:pt modelId="{4B22B4E5-ADF4-4974-9A14-4D2C1E648F3A}">
      <dgm:prSet phldrT="[Текст]" custT="1"/>
      <dgm:spPr/>
      <dgm:t>
        <a:bodyPr/>
        <a:lstStyle/>
        <a:p>
          <a:r>
            <a:rPr lang="ru-RU" sz="1500" u="sng" dirty="0" smtClean="0">
              <a:solidFill>
                <a:srgbClr val="002060"/>
              </a:solidFill>
            </a:rPr>
            <a:t>4.Ку</a:t>
          </a:r>
          <a:r>
            <a:rPr lang="en-US" sz="1500" u="sng" dirty="0">
              <a:solidFill>
                <a:srgbClr val="002060"/>
              </a:solidFill>
            </a:rPr>
            <a:t>h</a:t>
          </a:r>
          <a:r>
            <a:rPr lang="ru-RU" sz="1500" u="sng" dirty="0" err="1">
              <a:solidFill>
                <a:srgbClr val="002060"/>
              </a:solidFill>
            </a:rPr>
            <a:t>а</a:t>
          </a:r>
          <a:r>
            <a:rPr lang="ru-RU" sz="1500" u="sng" dirty="0" err="1">
              <a:solidFill>
                <a:srgbClr val="002060"/>
              </a:solidFill>
              <a:latin typeface="Times New Roman"/>
              <a:cs typeface="Times New Roman"/>
            </a:rPr>
            <a:t>ҕан дьаллыкка</a:t>
          </a:r>
          <a:r>
            <a:rPr lang="ru-RU" sz="1500" u="sng" dirty="0">
              <a:solidFill>
                <a:srgbClr val="002060"/>
              </a:solidFill>
              <a:latin typeface="Times New Roman"/>
              <a:cs typeface="Times New Roman"/>
            </a:rPr>
            <a:t> </a:t>
          </a:r>
          <a:r>
            <a:rPr lang="ru-RU" sz="1500" u="sng" dirty="0" err="1">
              <a:solidFill>
                <a:srgbClr val="002060"/>
              </a:solidFill>
              <a:latin typeface="Times New Roman"/>
              <a:cs typeface="Times New Roman"/>
            </a:rPr>
            <a:t>ылларыма</a:t>
          </a:r>
          <a:endParaRPr lang="ru-RU" sz="1500" dirty="0">
            <a:solidFill>
              <a:srgbClr val="002060"/>
            </a:solidFill>
          </a:endParaRPr>
        </a:p>
      </dgm:t>
    </dgm:pt>
    <dgm:pt modelId="{6445C7B2-2558-487F-A2B3-67123116116E}" type="sibTrans" cxnId="{A2C54598-3673-40D9-B57B-755C004314DD}">
      <dgm:prSet/>
      <dgm:spPr/>
      <dgm:t>
        <a:bodyPr/>
        <a:lstStyle/>
        <a:p>
          <a:endParaRPr lang="ru-RU"/>
        </a:p>
      </dgm:t>
    </dgm:pt>
    <dgm:pt modelId="{31A45E82-69A6-4B3C-9B23-3BB0FF741E73}" type="parTrans" cxnId="{A2C54598-3673-40D9-B57B-755C004314DD}">
      <dgm:prSet/>
      <dgm:spPr/>
      <dgm:t>
        <a:bodyPr/>
        <a:lstStyle/>
        <a:p>
          <a:endParaRPr lang="ru-RU"/>
        </a:p>
      </dgm:t>
    </dgm:pt>
    <dgm:pt modelId="{41062B2A-C1B7-4AB1-976B-53A484790097}">
      <dgm:prSet phldrT="[Текст]" custT="1"/>
      <dgm:spPr/>
      <dgm:t>
        <a:bodyPr/>
        <a:lstStyle/>
        <a:p>
          <a:r>
            <a:rPr lang="ru-RU" sz="1500" u="sng" dirty="0" smtClean="0">
              <a:solidFill>
                <a:srgbClr val="002060"/>
              </a:solidFill>
            </a:rPr>
            <a:t>8.Олоххо </a:t>
          </a:r>
          <a:r>
            <a:rPr lang="ru-RU" sz="1500" u="sng" dirty="0" err="1">
              <a:solidFill>
                <a:srgbClr val="002060"/>
              </a:solidFill>
            </a:rPr>
            <a:t>тирэхтээх</a:t>
          </a:r>
          <a:r>
            <a:rPr lang="ru-RU" sz="1500" u="sng" dirty="0">
              <a:solidFill>
                <a:srgbClr val="002060"/>
              </a:solidFill>
            </a:rPr>
            <a:t> </a:t>
          </a:r>
          <a:r>
            <a:rPr lang="ru-RU" sz="1500" u="sng" dirty="0" err="1">
              <a:solidFill>
                <a:srgbClr val="002060"/>
              </a:solidFill>
            </a:rPr>
            <a:t>буол</a:t>
          </a:r>
          <a:r>
            <a:rPr lang="ru-RU" sz="1500" u="sng" dirty="0">
              <a:solidFill>
                <a:srgbClr val="002060"/>
              </a:solidFill>
            </a:rPr>
            <a:t> </a:t>
          </a:r>
        </a:p>
      </dgm:t>
    </dgm:pt>
    <dgm:pt modelId="{9199E562-9EBA-4DE5-93E1-D35D60FA5EF5}" type="parTrans" cxnId="{CA7062BA-F111-45D0-9A21-26C3E0768AF7}">
      <dgm:prSet/>
      <dgm:spPr/>
      <dgm:t>
        <a:bodyPr/>
        <a:lstStyle/>
        <a:p>
          <a:endParaRPr lang="ru-RU"/>
        </a:p>
      </dgm:t>
    </dgm:pt>
    <dgm:pt modelId="{DC896F8A-BFF4-4100-9600-B9743FBB006A}" type="sibTrans" cxnId="{CA7062BA-F111-45D0-9A21-26C3E0768AF7}">
      <dgm:prSet/>
      <dgm:spPr/>
      <dgm:t>
        <a:bodyPr/>
        <a:lstStyle/>
        <a:p>
          <a:endParaRPr lang="ru-RU"/>
        </a:p>
      </dgm:t>
    </dgm:pt>
    <dgm:pt modelId="{90CBB5CE-D757-47F7-93BB-B14857AD4E7B}" type="pres">
      <dgm:prSet presAssocID="{13ACB13F-9754-402C-A210-0BA0F0EE5E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28830-C53A-4337-98D2-CB9B8603EF4E}" type="pres">
      <dgm:prSet presAssocID="{B7B558F2-EED1-425A-A0BA-882D83DF3F07}" presName="node" presStyleLbl="node1" presStyleIdx="0" presStyleCnt="8" custScaleX="12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8261A-067B-42BE-8354-B7ED6E9ED585}" type="pres">
      <dgm:prSet presAssocID="{34C02928-4193-4C47-A603-43D38FC9E299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AF8435F-1DA5-44E4-AFCE-10CE68A2243B}" type="pres">
      <dgm:prSet presAssocID="{34C02928-4193-4C47-A603-43D38FC9E299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EFD6F36-83AE-4096-A01B-01D49F600646}" type="pres">
      <dgm:prSet presAssocID="{CA05EE99-AC57-4DB2-BC1C-9120F8960BBC}" presName="node" presStyleLbl="node1" presStyleIdx="1" presStyleCnt="8" custScaleX="138244" custRadScaleRad="122154" custRadScaleInc="37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37FE8-6DC8-433B-B99A-7D683191A8F8}" type="pres">
      <dgm:prSet presAssocID="{5C369DE1-1D1F-4242-95AE-56389D8B3F29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9115806-8082-4A51-AA03-353A1EFB832F}" type="pres">
      <dgm:prSet presAssocID="{5C369DE1-1D1F-4242-95AE-56389D8B3F2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6C6A569-C105-49C1-B290-5F8978A0F320}" type="pres">
      <dgm:prSet presAssocID="{7726D5D3-1CFA-402C-A1FC-45410E1CFC10}" presName="node" presStyleLbl="node1" presStyleIdx="2" presStyleCnt="8" custScaleX="121146" custRadScaleRad="148184" custRadScaleInc="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5F58E-C1A7-4DB2-8083-B071E6CAAE1C}" type="pres">
      <dgm:prSet presAssocID="{699D4FBD-B522-4904-8BAC-18EC0AE8E58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BEF588F7-2126-4016-AA3A-05B8741E580F}" type="pres">
      <dgm:prSet presAssocID="{699D4FBD-B522-4904-8BAC-18EC0AE8E58C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E490B10C-74C3-4E60-8FDC-DD7B92FBEB19}" type="pres">
      <dgm:prSet presAssocID="{4B22B4E5-ADF4-4974-9A14-4D2C1E648F3A}" presName="node" presStyleLbl="node1" presStyleIdx="3" presStyleCnt="8" custScaleX="139085" custRadScaleRad="122045" custRadScaleInc="-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5D70-3E0C-444B-823E-07C106753B2E}" type="pres">
      <dgm:prSet presAssocID="{6445C7B2-2558-487F-A2B3-67123116116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875BBC37-44F2-43B9-BA56-B52154698241}" type="pres">
      <dgm:prSet presAssocID="{6445C7B2-2558-487F-A2B3-67123116116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CB2ADD48-548C-4739-89FE-F9BC0665D009}" type="pres">
      <dgm:prSet presAssocID="{B4AB3430-0E3A-43FE-ABAE-4CDE91525A78}" presName="node" presStyleLbl="node1" presStyleIdx="4" presStyleCnt="8" custScaleX="137538" custRadScaleRad="99732" custRadScaleInc="-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B9DFD-9C48-4CAD-8189-E4C580B31D82}" type="pres">
      <dgm:prSet presAssocID="{139BCE28-DBFF-45DF-BBC7-BE031E183D5C}" presName="sibTrans" presStyleLbl="sibTrans2D1" presStyleIdx="4" presStyleCnt="8"/>
      <dgm:spPr/>
      <dgm:t>
        <a:bodyPr/>
        <a:lstStyle/>
        <a:p>
          <a:endParaRPr lang="ru-RU"/>
        </a:p>
      </dgm:t>
    </dgm:pt>
    <dgm:pt modelId="{ACC8FEBF-013B-42A8-9B97-AB770AF9BB1D}" type="pres">
      <dgm:prSet presAssocID="{139BCE28-DBFF-45DF-BBC7-BE031E183D5C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336FB8F8-8925-4F86-BD77-E55F7A44C720}" type="pres">
      <dgm:prSet presAssocID="{B901A7A5-F3CA-4DFC-BA4B-CAEA7209EFFB}" presName="node" presStyleLbl="node1" presStyleIdx="5" presStyleCnt="8" custScaleX="121885" custRadScaleRad="122189" custRadScaleInc="2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EAAC-2032-4DA7-B193-2F52DE7215A0}" type="pres">
      <dgm:prSet presAssocID="{2174FD58-F9CC-47EC-B989-6737712E6F65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CA74182-A2EE-4EFA-BDE4-909FA7209629}" type="pres">
      <dgm:prSet presAssocID="{2174FD58-F9CC-47EC-B989-6737712E6F65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E9635F4-7769-4AD7-B486-1B19DA87A22F}" type="pres">
      <dgm:prSet presAssocID="{C019D4F5-19F7-4D0C-8C9C-2687170B3C96}" presName="node" presStyleLbl="node1" presStyleIdx="6" presStyleCnt="8" custScaleX="126697" custRadScaleRad="140917" custRadScaleInc="5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155D-2811-4E95-9C3E-CEEC093DF9A4}" type="pres">
      <dgm:prSet presAssocID="{9F2E3CA2-EF0B-49AD-8B73-DA198EA63BDB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8A16E22-D776-4ABF-ABF0-01753A5078A7}" type="pres">
      <dgm:prSet presAssocID="{9F2E3CA2-EF0B-49AD-8B73-DA198EA63BDB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8DF3C04-9B93-4B76-9F04-453CD8497166}" type="pres">
      <dgm:prSet presAssocID="{41062B2A-C1B7-4AB1-976B-53A484790097}" presName="node" presStyleLbl="node1" presStyleIdx="7" presStyleCnt="8" custScaleX="119951" custRadScaleRad="119075" custRadScaleInc="-32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08FA3-F69D-4454-9604-3B5A89DB67B8}" type="pres">
      <dgm:prSet presAssocID="{DC896F8A-BFF4-4100-9600-B9743FBB006A}" presName="sibTrans" presStyleLbl="sibTrans2D1" presStyleIdx="7" presStyleCnt="8"/>
      <dgm:spPr/>
      <dgm:t>
        <a:bodyPr/>
        <a:lstStyle/>
        <a:p>
          <a:endParaRPr lang="ru-RU"/>
        </a:p>
      </dgm:t>
    </dgm:pt>
    <dgm:pt modelId="{867221B2-2367-4A99-8652-2CCD3F066EDD}" type="pres">
      <dgm:prSet presAssocID="{DC896F8A-BFF4-4100-9600-B9743FBB006A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7E22BBC9-FC49-4EF4-8D03-F1E89E06C1CF}" type="presOf" srcId="{4B22B4E5-ADF4-4974-9A14-4D2C1E648F3A}" destId="{E490B10C-74C3-4E60-8FDC-DD7B92FBEB19}" srcOrd="0" destOrd="0" presId="urn:microsoft.com/office/officeart/2005/8/layout/cycle2"/>
    <dgm:cxn modelId="{97F8E3BB-2F88-4064-8EBD-8C878957F118}" type="presOf" srcId="{CA05EE99-AC57-4DB2-BC1C-9120F8960BBC}" destId="{4EFD6F36-83AE-4096-A01B-01D49F600646}" srcOrd="0" destOrd="0" presId="urn:microsoft.com/office/officeart/2005/8/layout/cycle2"/>
    <dgm:cxn modelId="{D9760777-F4C4-423A-B1A1-E9FD58B35647}" type="presOf" srcId="{139BCE28-DBFF-45DF-BBC7-BE031E183D5C}" destId="{CD5B9DFD-9C48-4CAD-8189-E4C580B31D82}" srcOrd="0" destOrd="0" presId="urn:microsoft.com/office/officeart/2005/8/layout/cycle2"/>
    <dgm:cxn modelId="{4E9BACDD-2252-4358-92F4-8C68D43D5175}" srcId="{13ACB13F-9754-402C-A210-0BA0F0EE5E9D}" destId="{B7B558F2-EED1-425A-A0BA-882D83DF3F07}" srcOrd="0" destOrd="0" parTransId="{95FF73DF-1505-4888-B8F6-89D76656C480}" sibTransId="{34C02928-4193-4C47-A603-43D38FC9E299}"/>
    <dgm:cxn modelId="{FEA5CBEE-AAD7-4504-B3E8-5C7E2191DEB3}" type="presOf" srcId="{5C369DE1-1D1F-4242-95AE-56389D8B3F29}" destId="{79115806-8082-4A51-AA03-353A1EFB832F}" srcOrd="1" destOrd="0" presId="urn:microsoft.com/office/officeart/2005/8/layout/cycle2"/>
    <dgm:cxn modelId="{75B44BB2-5F53-49EB-9F67-FAFFCA3F1CAB}" srcId="{13ACB13F-9754-402C-A210-0BA0F0EE5E9D}" destId="{CA05EE99-AC57-4DB2-BC1C-9120F8960BBC}" srcOrd="1" destOrd="0" parTransId="{CB5DB0F5-8043-4E49-8AE7-4EEF005D1F9E}" sibTransId="{5C369DE1-1D1F-4242-95AE-56389D8B3F29}"/>
    <dgm:cxn modelId="{1413373A-2460-4ED4-A6E0-80B6260A436F}" type="presOf" srcId="{DC896F8A-BFF4-4100-9600-B9743FBB006A}" destId="{41A08FA3-F69D-4454-9604-3B5A89DB67B8}" srcOrd="0" destOrd="0" presId="urn:microsoft.com/office/officeart/2005/8/layout/cycle2"/>
    <dgm:cxn modelId="{1737BF3E-C243-45E9-A149-4894FC3C196A}" type="presOf" srcId="{5C369DE1-1D1F-4242-95AE-56389D8B3F29}" destId="{95F37FE8-6DC8-433B-B99A-7D683191A8F8}" srcOrd="0" destOrd="0" presId="urn:microsoft.com/office/officeart/2005/8/layout/cycle2"/>
    <dgm:cxn modelId="{8BCF9EAF-33C6-445C-9F7D-D516935A4C94}" type="presOf" srcId="{699D4FBD-B522-4904-8BAC-18EC0AE8E58C}" destId="{4BF5F58E-C1A7-4DB2-8083-B071E6CAAE1C}" srcOrd="0" destOrd="0" presId="urn:microsoft.com/office/officeart/2005/8/layout/cycle2"/>
    <dgm:cxn modelId="{6B2DF569-3552-48B2-985F-E8E23EC40244}" type="presOf" srcId="{41062B2A-C1B7-4AB1-976B-53A484790097}" destId="{58DF3C04-9B93-4B76-9F04-453CD8497166}" srcOrd="0" destOrd="0" presId="urn:microsoft.com/office/officeart/2005/8/layout/cycle2"/>
    <dgm:cxn modelId="{3BD00FF7-DD41-45F1-ABA3-1C78CEE8EC90}" srcId="{13ACB13F-9754-402C-A210-0BA0F0EE5E9D}" destId="{B4AB3430-0E3A-43FE-ABAE-4CDE91525A78}" srcOrd="4" destOrd="0" parTransId="{714D07A6-6254-496A-B09A-584625AA2EED}" sibTransId="{139BCE28-DBFF-45DF-BBC7-BE031E183D5C}"/>
    <dgm:cxn modelId="{60C41384-D60E-4E2C-A203-9846C2705C52}" type="presOf" srcId="{6445C7B2-2558-487F-A2B3-67123116116E}" destId="{E2E75D70-3E0C-444B-823E-07C106753B2E}" srcOrd="0" destOrd="0" presId="urn:microsoft.com/office/officeart/2005/8/layout/cycle2"/>
    <dgm:cxn modelId="{4A724D5F-60A1-4B7F-A05A-C6107C8159C1}" srcId="{13ACB13F-9754-402C-A210-0BA0F0EE5E9D}" destId="{7726D5D3-1CFA-402C-A1FC-45410E1CFC10}" srcOrd="2" destOrd="0" parTransId="{6E70B893-E53C-4EB5-85C8-7AC9F0936484}" sibTransId="{699D4FBD-B522-4904-8BAC-18EC0AE8E58C}"/>
    <dgm:cxn modelId="{49677A95-EB5E-4A5D-83C1-E2C4426940A4}" type="presOf" srcId="{699D4FBD-B522-4904-8BAC-18EC0AE8E58C}" destId="{BEF588F7-2126-4016-AA3A-05B8741E580F}" srcOrd="1" destOrd="0" presId="urn:microsoft.com/office/officeart/2005/8/layout/cycle2"/>
    <dgm:cxn modelId="{E25535BE-3431-469B-80E6-EAB19888A9ED}" type="presOf" srcId="{34C02928-4193-4C47-A603-43D38FC9E299}" destId="{2258261A-067B-42BE-8354-B7ED6E9ED585}" srcOrd="0" destOrd="0" presId="urn:microsoft.com/office/officeart/2005/8/layout/cycle2"/>
    <dgm:cxn modelId="{CA7062BA-F111-45D0-9A21-26C3E0768AF7}" srcId="{13ACB13F-9754-402C-A210-0BA0F0EE5E9D}" destId="{41062B2A-C1B7-4AB1-976B-53A484790097}" srcOrd="7" destOrd="0" parTransId="{9199E562-9EBA-4DE5-93E1-D35D60FA5EF5}" sibTransId="{DC896F8A-BFF4-4100-9600-B9743FBB006A}"/>
    <dgm:cxn modelId="{FC163111-4E99-452D-B4E1-B6E259A0E471}" type="presOf" srcId="{9F2E3CA2-EF0B-49AD-8B73-DA198EA63BDB}" destId="{2050155D-2811-4E95-9C3E-CEEC093DF9A4}" srcOrd="0" destOrd="0" presId="urn:microsoft.com/office/officeart/2005/8/layout/cycle2"/>
    <dgm:cxn modelId="{F729BDB0-0C56-46FB-BECA-CC6DFC18914F}" type="presOf" srcId="{B7B558F2-EED1-425A-A0BA-882D83DF3F07}" destId="{50A28830-C53A-4337-98D2-CB9B8603EF4E}" srcOrd="0" destOrd="0" presId="urn:microsoft.com/office/officeart/2005/8/layout/cycle2"/>
    <dgm:cxn modelId="{C276D039-B9C9-4515-A8B7-29B963286461}" type="presOf" srcId="{B4AB3430-0E3A-43FE-ABAE-4CDE91525A78}" destId="{CB2ADD48-548C-4739-89FE-F9BC0665D009}" srcOrd="0" destOrd="0" presId="urn:microsoft.com/office/officeart/2005/8/layout/cycle2"/>
    <dgm:cxn modelId="{02C79705-A24D-450E-909D-5195D3366B93}" type="presOf" srcId="{139BCE28-DBFF-45DF-BBC7-BE031E183D5C}" destId="{ACC8FEBF-013B-42A8-9B97-AB770AF9BB1D}" srcOrd="1" destOrd="0" presId="urn:microsoft.com/office/officeart/2005/8/layout/cycle2"/>
    <dgm:cxn modelId="{C688772E-40F1-4CDD-8FF1-48384ADF1840}" type="presOf" srcId="{34C02928-4193-4C47-A603-43D38FC9E299}" destId="{5AF8435F-1DA5-44E4-AFCE-10CE68A2243B}" srcOrd="1" destOrd="0" presId="urn:microsoft.com/office/officeart/2005/8/layout/cycle2"/>
    <dgm:cxn modelId="{34E6E6CE-A835-4A29-AF9E-D6748ED10BB1}" type="presOf" srcId="{7726D5D3-1CFA-402C-A1FC-45410E1CFC10}" destId="{C6C6A569-C105-49C1-B290-5F8978A0F320}" srcOrd="0" destOrd="0" presId="urn:microsoft.com/office/officeart/2005/8/layout/cycle2"/>
    <dgm:cxn modelId="{A60F6A5B-A549-45AD-94EE-834988A0C971}" srcId="{13ACB13F-9754-402C-A210-0BA0F0EE5E9D}" destId="{B901A7A5-F3CA-4DFC-BA4B-CAEA7209EFFB}" srcOrd="5" destOrd="0" parTransId="{FC4E3369-1DE9-45CB-A373-F94613BAE27B}" sibTransId="{2174FD58-F9CC-47EC-B989-6737712E6F65}"/>
    <dgm:cxn modelId="{A2C54598-3673-40D9-B57B-755C004314DD}" srcId="{13ACB13F-9754-402C-A210-0BA0F0EE5E9D}" destId="{4B22B4E5-ADF4-4974-9A14-4D2C1E648F3A}" srcOrd="3" destOrd="0" parTransId="{31A45E82-69A6-4B3C-9B23-3BB0FF741E73}" sibTransId="{6445C7B2-2558-487F-A2B3-67123116116E}"/>
    <dgm:cxn modelId="{07981485-DFA1-449D-8456-5CC252874910}" type="presOf" srcId="{9F2E3CA2-EF0B-49AD-8B73-DA198EA63BDB}" destId="{18A16E22-D776-4ABF-ABF0-01753A5078A7}" srcOrd="1" destOrd="0" presId="urn:microsoft.com/office/officeart/2005/8/layout/cycle2"/>
    <dgm:cxn modelId="{0223609F-7C26-4F04-96AB-04C462E6AB4A}" type="presOf" srcId="{DC896F8A-BFF4-4100-9600-B9743FBB006A}" destId="{867221B2-2367-4A99-8652-2CCD3F066EDD}" srcOrd="1" destOrd="0" presId="urn:microsoft.com/office/officeart/2005/8/layout/cycle2"/>
    <dgm:cxn modelId="{9935292D-38F8-4B8F-8E9A-333A909EFC49}" type="presOf" srcId="{13ACB13F-9754-402C-A210-0BA0F0EE5E9D}" destId="{90CBB5CE-D757-47F7-93BB-B14857AD4E7B}" srcOrd="0" destOrd="0" presId="urn:microsoft.com/office/officeart/2005/8/layout/cycle2"/>
    <dgm:cxn modelId="{2B9FA8CA-8D09-497D-8BC7-412F0F5D098D}" type="presOf" srcId="{C019D4F5-19F7-4D0C-8C9C-2687170B3C96}" destId="{2E9635F4-7769-4AD7-B486-1B19DA87A22F}" srcOrd="0" destOrd="0" presId="urn:microsoft.com/office/officeart/2005/8/layout/cycle2"/>
    <dgm:cxn modelId="{A5C0A54F-0C61-40A2-941C-D4B9554462E6}" type="presOf" srcId="{6445C7B2-2558-487F-A2B3-67123116116E}" destId="{875BBC37-44F2-43B9-BA56-B52154698241}" srcOrd="1" destOrd="0" presId="urn:microsoft.com/office/officeart/2005/8/layout/cycle2"/>
    <dgm:cxn modelId="{89312A44-527D-41AC-9C39-FA6A11AA180C}" type="presOf" srcId="{2174FD58-F9CC-47EC-B989-6737712E6F65}" destId="{7CA74182-A2EE-4EFA-BDE4-909FA7209629}" srcOrd="1" destOrd="0" presId="urn:microsoft.com/office/officeart/2005/8/layout/cycle2"/>
    <dgm:cxn modelId="{76FA6BA1-C20E-41DC-8BF6-0592A69AEB4E}" type="presOf" srcId="{B901A7A5-F3CA-4DFC-BA4B-CAEA7209EFFB}" destId="{336FB8F8-8925-4F86-BD77-E55F7A44C720}" srcOrd="0" destOrd="0" presId="urn:microsoft.com/office/officeart/2005/8/layout/cycle2"/>
    <dgm:cxn modelId="{8C206054-3483-447F-9DD9-B732E817DAAB}" type="presOf" srcId="{2174FD58-F9CC-47EC-B989-6737712E6F65}" destId="{C8DBEAAC-2032-4DA7-B193-2F52DE7215A0}" srcOrd="0" destOrd="0" presId="urn:microsoft.com/office/officeart/2005/8/layout/cycle2"/>
    <dgm:cxn modelId="{CAE8A128-177F-470F-B018-FCED43329CFA}" srcId="{13ACB13F-9754-402C-A210-0BA0F0EE5E9D}" destId="{C019D4F5-19F7-4D0C-8C9C-2687170B3C96}" srcOrd="6" destOrd="0" parTransId="{44BFA6D2-CA17-4B98-B4FF-5688CFFE1EC4}" sibTransId="{9F2E3CA2-EF0B-49AD-8B73-DA198EA63BDB}"/>
    <dgm:cxn modelId="{1F278DD8-C8FF-42A8-8401-C028519C5A78}" type="presParOf" srcId="{90CBB5CE-D757-47F7-93BB-B14857AD4E7B}" destId="{50A28830-C53A-4337-98D2-CB9B8603EF4E}" srcOrd="0" destOrd="0" presId="urn:microsoft.com/office/officeart/2005/8/layout/cycle2"/>
    <dgm:cxn modelId="{388EB033-832C-44EB-B23D-E25E0D08A7D2}" type="presParOf" srcId="{90CBB5CE-D757-47F7-93BB-B14857AD4E7B}" destId="{2258261A-067B-42BE-8354-B7ED6E9ED585}" srcOrd="1" destOrd="0" presId="urn:microsoft.com/office/officeart/2005/8/layout/cycle2"/>
    <dgm:cxn modelId="{9C64731B-0DA2-4B3C-9C63-47F660068C26}" type="presParOf" srcId="{2258261A-067B-42BE-8354-B7ED6E9ED585}" destId="{5AF8435F-1DA5-44E4-AFCE-10CE68A2243B}" srcOrd="0" destOrd="0" presId="urn:microsoft.com/office/officeart/2005/8/layout/cycle2"/>
    <dgm:cxn modelId="{43E39CA5-F228-4241-AD6A-FBB87D088900}" type="presParOf" srcId="{90CBB5CE-D757-47F7-93BB-B14857AD4E7B}" destId="{4EFD6F36-83AE-4096-A01B-01D49F600646}" srcOrd="2" destOrd="0" presId="urn:microsoft.com/office/officeart/2005/8/layout/cycle2"/>
    <dgm:cxn modelId="{4379229A-4FD0-455F-9135-078B25D3515E}" type="presParOf" srcId="{90CBB5CE-D757-47F7-93BB-B14857AD4E7B}" destId="{95F37FE8-6DC8-433B-B99A-7D683191A8F8}" srcOrd="3" destOrd="0" presId="urn:microsoft.com/office/officeart/2005/8/layout/cycle2"/>
    <dgm:cxn modelId="{EE753A3E-48CC-4B0D-8FB2-0FDE4302EE57}" type="presParOf" srcId="{95F37FE8-6DC8-433B-B99A-7D683191A8F8}" destId="{79115806-8082-4A51-AA03-353A1EFB832F}" srcOrd="0" destOrd="0" presId="urn:microsoft.com/office/officeart/2005/8/layout/cycle2"/>
    <dgm:cxn modelId="{DEC98A08-9341-4D3A-87B6-A25409231678}" type="presParOf" srcId="{90CBB5CE-D757-47F7-93BB-B14857AD4E7B}" destId="{C6C6A569-C105-49C1-B290-5F8978A0F320}" srcOrd="4" destOrd="0" presId="urn:microsoft.com/office/officeart/2005/8/layout/cycle2"/>
    <dgm:cxn modelId="{06C3DB48-F5AC-4A74-A147-9D616AD02974}" type="presParOf" srcId="{90CBB5CE-D757-47F7-93BB-B14857AD4E7B}" destId="{4BF5F58E-C1A7-4DB2-8083-B071E6CAAE1C}" srcOrd="5" destOrd="0" presId="urn:microsoft.com/office/officeart/2005/8/layout/cycle2"/>
    <dgm:cxn modelId="{A70F0F17-28CA-42CC-81B8-5C0ECFFA430E}" type="presParOf" srcId="{4BF5F58E-C1A7-4DB2-8083-B071E6CAAE1C}" destId="{BEF588F7-2126-4016-AA3A-05B8741E580F}" srcOrd="0" destOrd="0" presId="urn:microsoft.com/office/officeart/2005/8/layout/cycle2"/>
    <dgm:cxn modelId="{C8FE96C3-D13A-4DA9-B9C8-1AC779829AFC}" type="presParOf" srcId="{90CBB5CE-D757-47F7-93BB-B14857AD4E7B}" destId="{E490B10C-74C3-4E60-8FDC-DD7B92FBEB19}" srcOrd="6" destOrd="0" presId="urn:microsoft.com/office/officeart/2005/8/layout/cycle2"/>
    <dgm:cxn modelId="{626AF305-BD44-4D7E-8105-E51F709DB9F8}" type="presParOf" srcId="{90CBB5CE-D757-47F7-93BB-B14857AD4E7B}" destId="{E2E75D70-3E0C-444B-823E-07C106753B2E}" srcOrd="7" destOrd="0" presId="urn:microsoft.com/office/officeart/2005/8/layout/cycle2"/>
    <dgm:cxn modelId="{A231619C-11C0-4EA0-BB16-8ABD6669B054}" type="presParOf" srcId="{E2E75D70-3E0C-444B-823E-07C106753B2E}" destId="{875BBC37-44F2-43B9-BA56-B52154698241}" srcOrd="0" destOrd="0" presId="urn:microsoft.com/office/officeart/2005/8/layout/cycle2"/>
    <dgm:cxn modelId="{2CFA8131-3EBF-4C9F-87DC-939DF63586C0}" type="presParOf" srcId="{90CBB5CE-D757-47F7-93BB-B14857AD4E7B}" destId="{CB2ADD48-548C-4739-89FE-F9BC0665D009}" srcOrd="8" destOrd="0" presId="urn:microsoft.com/office/officeart/2005/8/layout/cycle2"/>
    <dgm:cxn modelId="{B7A7DB59-36C2-459A-8857-6F109B94EBB0}" type="presParOf" srcId="{90CBB5CE-D757-47F7-93BB-B14857AD4E7B}" destId="{CD5B9DFD-9C48-4CAD-8189-E4C580B31D82}" srcOrd="9" destOrd="0" presId="urn:microsoft.com/office/officeart/2005/8/layout/cycle2"/>
    <dgm:cxn modelId="{D0423867-D1D1-4596-A9BE-A9D0016B1238}" type="presParOf" srcId="{CD5B9DFD-9C48-4CAD-8189-E4C580B31D82}" destId="{ACC8FEBF-013B-42A8-9B97-AB770AF9BB1D}" srcOrd="0" destOrd="0" presId="urn:microsoft.com/office/officeart/2005/8/layout/cycle2"/>
    <dgm:cxn modelId="{DDAEC4E1-7B21-45B5-919F-D49F0EF6A5BF}" type="presParOf" srcId="{90CBB5CE-D757-47F7-93BB-B14857AD4E7B}" destId="{336FB8F8-8925-4F86-BD77-E55F7A44C720}" srcOrd="10" destOrd="0" presId="urn:microsoft.com/office/officeart/2005/8/layout/cycle2"/>
    <dgm:cxn modelId="{C0828D8D-B5A0-46EC-A049-B7E847BAB709}" type="presParOf" srcId="{90CBB5CE-D757-47F7-93BB-B14857AD4E7B}" destId="{C8DBEAAC-2032-4DA7-B193-2F52DE7215A0}" srcOrd="11" destOrd="0" presId="urn:microsoft.com/office/officeart/2005/8/layout/cycle2"/>
    <dgm:cxn modelId="{3300C760-5313-443B-B6BA-21729E2480A0}" type="presParOf" srcId="{C8DBEAAC-2032-4DA7-B193-2F52DE7215A0}" destId="{7CA74182-A2EE-4EFA-BDE4-909FA7209629}" srcOrd="0" destOrd="0" presId="urn:microsoft.com/office/officeart/2005/8/layout/cycle2"/>
    <dgm:cxn modelId="{E99C039F-A31F-49D4-B8E9-9278CCEBB54D}" type="presParOf" srcId="{90CBB5CE-D757-47F7-93BB-B14857AD4E7B}" destId="{2E9635F4-7769-4AD7-B486-1B19DA87A22F}" srcOrd="12" destOrd="0" presId="urn:microsoft.com/office/officeart/2005/8/layout/cycle2"/>
    <dgm:cxn modelId="{8D9BA575-50A3-4F52-B413-72BE33650D0A}" type="presParOf" srcId="{90CBB5CE-D757-47F7-93BB-B14857AD4E7B}" destId="{2050155D-2811-4E95-9C3E-CEEC093DF9A4}" srcOrd="13" destOrd="0" presId="urn:microsoft.com/office/officeart/2005/8/layout/cycle2"/>
    <dgm:cxn modelId="{1FF2363F-407F-4DEB-96F6-EE2B3A4A23F2}" type="presParOf" srcId="{2050155D-2811-4E95-9C3E-CEEC093DF9A4}" destId="{18A16E22-D776-4ABF-ABF0-01753A5078A7}" srcOrd="0" destOrd="0" presId="urn:microsoft.com/office/officeart/2005/8/layout/cycle2"/>
    <dgm:cxn modelId="{EB9AB9F6-6ED7-400B-99AD-427BDE3BF79E}" type="presParOf" srcId="{90CBB5CE-D757-47F7-93BB-B14857AD4E7B}" destId="{58DF3C04-9B93-4B76-9F04-453CD8497166}" srcOrd="14" destOrd="0" presId="urn:microsoft.com/office/officeart/2005/8/layout/cycle2"/>
    <dgm:cxn modelId="{4FD0B81B-E722-4077-B36F-03F6E1EEC2F0}" type="presParOf" srcId="{90CBB5CE-D757-47F7-93BB-B14857AD4E7B}" destId="{41A08FA3-F69D-4454-9604-3B5A89DB67B8}" srcOrd="15" destOrd="0" presId="urn:microsoft.com/office/officeart/2005/8/layout/cycle2"/>
    <dgm:cxn modelId="{C750E98A-8572-4DCE-B1DB-BDB0020A9283}" type="presParOf" srcId="{41A08FA3-F69D-4454-9604-3B5A89DB67B8}" destId="{867221B2-2367-4A99-8652-2CCD3F066EDD}" srcOrd="0" destOrd="0" presId="urn:microsoft.com/office/officeart/2005/8/layout/cycle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1193-C8E2-410D-9D8E-8D164590A407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428-CE78-4C9D-9E39-F03E8B788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</a:t>
            </a:r>
            <a:r>
              <a:rPr lang="ru-RU" dirty="0" smtClean="0">
                <a:latin typeface="Arial"/>
                <a:cs typeface="Arial"/>
              </a:rPr>
              <a:t>ӨЛ  ОЛОХ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428-CE78-4C9D-9E39-F03E8B7889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>
                <a:solidFill>
                  <a:srgbClr val="060ABA"/>
                </a:solidFill>
              </a:rPr>
              <a:t/>
            </a:r>
            <a:br>
              <a:rPr lang="ru-RU" dirty="0" smtClean="0">
                <a:solidFill>
                  <a:srgbClr val="060ABA"/>
                </a:solidFill>
              </a:rPr>
            </a:br>
            <a:r>
              <a:rPr lang="ru-RU" dirty="0" smtClean="0">
                <a:solidFill>
                  <a:srgbClr val="060ABA"/>
                </a:solidFill>
              </a:rPr>
              <a:t> </a:t>
            </a:r>
            <a:br>
              <a:rPr lang="ru-RU" dirty="0" smtClean="0">
                <a:solidFill>
                  <a:srgbClr val="060ABA"/>
                </a:solidFill>
              </a:rPr>
            </a:br>
            <a:endParaRPr lang="ru-RU" dirty="0">
              <a:solidFill>
                <a:srgbClr val="060AB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358246" cy="435771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60ABA"/>
                </a:solidFill>
                <a:latin typeface="Times New Roman"/>
                <a:cs typeface="Times New Roman"/>
              </a:rPr>
              <a:t>«Үйэ саас</a:t>
            </a:r>
            <a:r>
              <a:rPr lang="ru-RU" b="1" dirty="0" smtClean="0">
                <a:solidFill>
                  <a:srgbClr val="060ABA"/>
                </a:solidFill>
                <a:latin typeface="Times New Roman"/>
                <a:cs typeface="Times New Roman"/>
              </a:rPr>
              <a:t>» </a:t>
            </a:r>
            <a:r>
              <a:rPr lang="ru-RU" b="1" dirty="0" err="1" smtClean="0">
                <a:solidFill>
                  <a:srgbClr val="060ABA"/>
                </a:solidFill>
              </a:rPr>
              <a:t>кистэлэҥнэрэ</a:t>
            </a:r>
            <a:endParaRPr lang="ru-RU" dirty="0" smtClean="0">
              <a:solidFill>
                <a:srgbClr val="060ABA"/>
              </a:solidFill>
            </a:endParaRPr>
          </a:p>
          <a:p>
            <a:pPr algn="r"/>
            <a:r>
              <a:rPr lang="ru-RU" sz="2400" dirty="0" err="1" smtClean="0">
                <a:solidFill>
                  <a:srgbClr val="060ABA"/>
                </a:solidFill>
              </a:rPr>
              <a:t>Толордо</a:t>
            </a:r>
            <a:r>
              <a:rPr lang="ru-RU" sz="2400" dirty="0" smtClean="0">
                <a:solidFill>
                  <a:srgbClr val="060ABA"/>
                </a:solidFill>
              </a:rPr>
              <a:t>: Макаров Алёша</a:t>
            </a:r>
          </a:p>
          <a:p>
            <a:pPr algn="r"/>
            <a:r>
              <a:rPr lang="ru-RU" sz="2400" dirty="0" smtClean="0">
                <a:solidFill>
                  <a:srgbClr val="060ABA"/>
                </a:solidFill>
              </a:rPr>
              <a:t>3 </a:t>
            </a:r>
            <a:r>
              <a:rPr lang="ru-RU" sz="2400" baseline="30000" dirty="0" smtClean="0">
                <a:solidFill>
                  <a:srgbClr val="060ABA"/>
                </a:solidFill>
              </a:rPr>
              <a:t> </a:t>
            </a:r>
            <a:r>
              <a:rPr lang="ru-RU" sz="2400" dirty="0" err="1" smtClean="0">
                <a:solidFill>
                  <a:srgbClr val="060ABA"/>
                </a:solidFill>
              </a:rPr>
              <a:t>кылаас</a:t>
            </a:r>
            <a:r>
              <a:rPr lang="ru-RU" sz="2400" dirty="0" smtClean="0">
                <a:solidFill>
                  <a:srgbClr val="060ABA"/>
                </a:solidFill>
              </a:rPr>
              <a:t> </a:t>
            </a:r>
            <a:r>
              <a:rPr lang="ru-RU" sz="2400" dirty="0" err="1" smtClean="0">
                <a:solidFill>
                  <a:srgbClr val="060ABA"/>
                </a:solidFill>
              </a:rPr>
              <a:t>үөрэнээччитэ</a:t>
            </a:r>
            <a:endParaRPr lang="ru-RU" sz="2400" dirty="0" smtClean="0">
              <a:solidFill>
                <a:srgbClr val="060ABA"/>
              </a:solidFill>
            </a:endParaRPr>
          </a:p>
          <a:p>
            <a:pPr algn="r"/>
            <a:r>
              <a:rPr lang="ru-RU" sz="2400" dirty="0" err="1" smtClean="0">
                <a:solidFill>
                  <a:srgbClr val="060ABA"/>
                </a:solidFill>
              </a:rPr>
              <a:t>Салайааччы</a:t>
            </a:r>
            <a:r>
              <a:rPr lang="ru-RU" sz="2400" dirty="0" smtClean="0">
                <a:solidFill>
                  <a:srgbClr val="060ABA"/>
                </a:solidFill>
              </a:rPr>
              <a:t>: Алексеева </a:t>
            </a:r>
          </a:p>
          <a:p>
            <a:pPr algn="r"/>
            <a:r>
              <a:rPr lang="ru-RU" sz="2400" dirty="0" err="1" smtClean="0">
                <a:solidFill>
                  <a:srgbClr val="060ABA"/>
                </a:solidFill>
              </a:rPr>
              <a:t>Туяра</a:t>
            </a:r>
            <a:r>
              <a:rPr lang="ru-RU" sz="2400" dirty="0" smtClean="0">
                <a:solidFill>
                  <a:srgbClr val="060ABA"/>
                </a:solidFill>
              </a:rPr>
              <a:t> Михайловна</a:t>
            </a:r>
          </a:p>
          <a:p>
            <a:endParaRPr lang="ru-RU" dirty="0" smtClean="0">
              <a:solidFill>
                <a:srgbClr val="060ABA"/>
              </a:solidFill>
            </a:endParaRPr>
          </a:p>
          <a:p>
            <a:endParaRPr lang="ru-RU" dirty="0" smtClean="0">
              <a:solidFill>
                <a:srgbClr val="060ABA"/>
              </a:solidFill>
            </a:endParaRPr>
          </a:p>
          <a:p>
            <a:endParaRPr lang="ru-RU" dirty="0" smtClean="0">
              <a:solidFill>
                <a:srgbClr val="060ABA"/>
              </a:solidFill>
            </a:endParaRPr>
          </a:p>
          <a:p>
            <a:r>
              <a:rPr lang="ru-RU" dirty="0" err="1" smtClean="0">
                <a:solidFill>
                  <a:srgbClr val="060ABA"/>
                </a:solidFill>
              </a:rPr>
              <a:t>Сунтаар</a:t>
            </a:r>
            <a:r>
              <a:rPr lang="ru-RU" dirty="0" smtClean="0">
                <a:solidFill>
                  <a:srgbClr val="060ABA"/>
                </a:solidFill>
              </a:rPr>
              <a:t> 2014</a:t>
            </a:r>
            <a:endParaRPr lang="ru-RU" dirty="0">
              <a:solidFill>
                <a:srgbClr val="060A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Pictures\Сана дьыл Юбилей\IMG-20140109-WA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895723" cy="292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58" cy="60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1857388" cy="23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28"/>
            <a:ext cx="1883117" cy="30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89808"/>
            <a:ext cx="4214842" cy="298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rgbClr val="060ABA"/>
                </a:solidFill>
              </a:rPr>
              <a:t>Хос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эбээм</a:t>
            </a:r>
            <a:r>
              <a:rPr lang="ru-RU" sz="3600" dirty="0" smtClean="0">
                <a:solidFill>
                  <a:srgbClr val="060ABA"/>
                </a:solidFill>
              </a:rPr>
              <a:t> 5 </a:t>
            </a:r>
            <a:r>
              <a:rPr lang="ru-RU" sz="3600" dirty="0" err="1" smtClean="0">
                <a:solidFill>
                  <a:srgbClr val="060ABA"/>
                </a:solidFill>
              </a:rPr>
              <a:t>оҕолоох</a:t>
            </a:r>
            <a:r>
              <a:rPr lang="ru-RU" sz="3600" dirty="0" smtClean="0">
                <a:solidFill>
                  <a:srgbClr val="060ABA"/>
                </a:solidFill>
              </a:rPr>
              <a:t>, 18 </a:t>
            </a:r>
            <a:r>
              <a:rPr lang="ru-RU" sz="3600" dirty="0" err="1" smtClean="0">
                <a:solidFill>
                  <a:srgbClr val="060ABA"/>
                </a:solidFill>
              </a:rPr>
              <a:t>сиэннээх</a:t>
            </a:r>
            <a:r>
              <a:rPr lang="ru-RU" sz="3600" dirty="0" smtClean="0">
                <a:solidFill>
                  <a:srgbClr val="060ABA"/>
                </a:solidFill>
              </a:rPr>
              <a:t>, 31 </a:t>
            </a:r>
            <a:r>
              <a:rPr lang="ru-RU" sz="3600" dirty="0" err="1" smtClean="0">
                <a:solidFill>
                  <a:srgbClr val="060ABA"/>
                </a:solidFill>
              </a:rPr>
              <a:t>хос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сиэннээх</a:t>
            </a:r>
            <a:r>
              <a:rPr lang="ru-RU" sz="3600" dirty="0" smtClean="0">
                <a:solidFill>
                  <a:srgbClr val="060ABA"/>
                </a:solidFill>
              </a:rPr>
              <a:t>,  4 </a:t>
            </a:r>
            <a:r>
              <a:rPr lang="ru-RU" sz="3600" dirty="0" err="1" smtClean="0">
                <a:solidFill>
                  <a:srgbClr val="060ABA"/>
                </a:solidFill>
              </a:rPr>
              <a:t>хос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хос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сиэннээх</a:t>
            </a:r>
            <a:r>
              <a:rPr lang="ru-RU" sz="3600" dirty="0" smtClean="0">
                <a:solidFill>
                  <a:srgbClr val="060ABA"/>
                </a:solidFill>
              </a:rPr>
              <a:t>. </a:t>
            </a:r>
            <a:endParaRPr lang="ru-RU" sz="3600" dirty="0">
              <a:solidFill>
                <a:srgbClr val="060ABA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403291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060ABA"/>
                </a:solidFill>
              </a:rPr>
              <a:t>Төһө </a:t>
            </a:r>
            <a:r>
              <a:rPr lang="ru-RU" sz="3600" dirty="0" smtClean="0">
                <a:solidFill>
                  <a:srgbClr val="060ABA"/>
                </a:solidFill>
              </a:rPr>
              <a:t>да 100 </a:t>
            </a:r>
            <a:r>
              <a:rPr lang="ru-RU" sz="3600" dirty="0" err="1" smtClean="0">
                <a:solidFill>
                  <a:srgbClr val="060ABA"/>
                </a:solidFill>
              </a:rPr>
              <a:t>саастаах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б</a:t>
            </a:r>
            <a:r>
              <a:rPr lang="ru-RU" sz="3600" smtClean="0">
                <a:solidFill>
                  <a:srgbClr val="060ABA"/>
                </a:solidFill>
              </a:rPr>
              <a:t>уоллар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таах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олорорун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сөбүлээбэт</a:t>
            </a:r>
            <a:r>
              <a:rPr lang="ru-RU" sz="3600" dirty="0" smtClean="0">
                <a:solidFill>
                  <a:srgbClr val="060ABA"/>
                </a:solidFill>
              </a:rPr>
              <a:t>: </a:t>
            </a:r>
            <a:r>
              <a:rPr lang="ru-RU" sz="3600" dirty="0" err="1" smtClean="0">
                <a:solidFill>
                  <a:srgbClr val="060ABA"/>
                </a:solidFill>
              </a:rPr>
              <a:t>иһит сууйар</a:t>
            </a:r>
            <a:r>
              <a:rPr lang="ru-RU" sz="3600" dirty="0" smtClean="0">
                <a:solidFill>
                  <a:srgbClr val="060ABA"/>
                </a:solidFill>
              </a:rPr>
              <a:t>, ас </a:t>
            </a:r>
            <a:r>
              <a:rPr lang="ru-RU" sz="3600" dirty="0" err="1" smtClean="0">
                <a:solidFill>
                  <a:srgbClr val="060ABA"/>
                </a:solidFill>
              </a:rPr>
              <a:t>астыыр</a:t>
            </a:r>
            <a:r>
              <a:rPr lang="ru-RU" sz="3600" dirty="0" smtClean="0">
                <a:solidFill>
                  <a:srgbClr val="060ABA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-20140129-WA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  <a:cs typeface="Calibri"/>
              </a:rPr>
              <a:t>Ү</a:t>
            </a:r>
            <a:r>
              <a:rPr lang="ru-RU" b="1" dirty="0" err="1" smtClean="0">
                <a:solidFill>
                  <a:srgbClr val="C00000"/>
                </a:solidFill>
              </a:rPr>
              <a:t>йэ саас</a:t>
            </a:r>
            <a:r>
              <a:rPr lang="ru-RU" b="1" dirty="0" smtClean="0">
                <a:solidFill>
                  <a:srgbClr val="C00000"/>
                </a:solidFill>
              </a:rPr>
              <a:t>»  </a:t>
            </a:r>
            <a:r>
              <a:rPr lang="ru-RU" b="1" dirty="0" err="1" smtClean="0">
                <a:solidFill>
                  <a:srgbClr val="C00000"/>
                </a:solidFill>
              </a:rPr>
              <a:t>кистэлэҥнэрэ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88"/>
          <a:ext cx="9144000" cy="592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95" y="1600200"/>
            <a:ext cx="32964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8096" y="1600200"/>
            <a:ext cx="3298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 smtClean="0">
                <a:solidFill>
                  <a:srgbClr val="060ABA"/>
                </a:solidFill>
              </a:rPr>
              <a:t>Чөл олохтоох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буоллаххына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ҮЙЭ </a:t>
            </a:r>
            <a:r>
              <a:rPr lang="ru-RU" sz="3200" dirty="0" err="1" smtClean="0">
                <a:solidFill>
                  <a:srgbClr val="FF0000"/>
                </a:solidFill>
              </a:rPr>
              <a:t>СААСТАНЫА</a:t>
            </a:r>
            <a:r>
              <a:rPr lang="ru-RU" dirty="0" err="1" smtClean="0">
                <a:solidFill>
                  <a:srgbClr val="FF0000"/>
                </a:solidFill>
              </a:rPr>
              <a:t>ң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060ABA"/>
                </a:solidFill>
              </a:rPr>
              <a:t>Мин </a:t>
            </a:r>
            <a:r>
              <a:rPr lang="ru-RU" sz="3200" dirty="0" err="1" smtClean="0">
                <a:solidFill>
                  <a:srgbClr val="060ABA"/>
                </a:solidFill>
              </a:rPr>
              <a:t>хос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эбээбинэн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киэн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туттабын</a:t>
            </a:r>
            <a:r>
              <a:rPr lang="ru-RU" sz="3200" dirty="0" smtClean="0">
                <a:solidFill>
                  <a:srgbClr val="060ABA"/>
                </a:solidFill>
              </a:rPr>
              <a:t>! </a:t>
            </a:r>
            <a:r>
              <a:rPr lang="ru-RU" sz="3200" dirty="0" err="1" smtClean="0">
                <a:solidFill>
                  <a:srgbClr val="060ABA"/>
                </a:solidFill>
              </a:rPr>
              <a:t>Эбээм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барахсан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доруобай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буоллун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уонна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өссө өр олордун</a:t>
            </a:r>
            <a:r>
              <a:rPr lang="ru-RU" sz="3200" dirty="0" smtClean="0">
                <a:solidFill>
                  <a:srgbClr val="060ABA"/>
                </a:solidFill>
              </a:rPr>
              <a:t>!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3" descr="ссайын 2013 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4143404" cy="3107553"/>
          </a:xfrm>
        </p:spPr>
      </p:pic>
      <p:pic>
        <p:nvPicPr>
          <p:cNvPr id="4098" name="Picture 2" descr="C:\Users\User\Pictures\Сана дьыл Юбилей\IMG-20140126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243390" cy="3182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isometricLeftDown"/>
              <a:lightRig rig="threePt" dir="t"/>
            </a:scene3d>
          </a:bodyPr>
          <a:lstStyle/>
          <a:p>
            <a:endParaRPr lang="ru-RU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707" y="2500306"/>
            <a:ext cx="8648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ҕомтоҕут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ин </a:t>
            </a:r>
          </a:p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махтал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CC3300"/>
                </a:solidFill>
              </a:rPr>
              <a:t>Сыала</a:t>
            </a:r>
            <a:r>
              <a:rPr lang="ru-RU" sz="3200" b="1" dirty="0" smtClean="0">
                <a:solidFill>
                  <a:srgbClr val="CC3300"/>
                </a:solidFill>
              </a:rPr>
              <a:t>: </a:t>
            </a:r>
            <a:r>
              <a:rPr lang="ru-RU" sz="3200" dirty="0" err="1" smtClean="0">
                <a:solidFill>
                  <a:srgbClr val="060ABA"/>
                </a:solidFill>
              </a:rPr>
              <a:t>Уһун үйэлэнии кистэлэҥэ </a:t>
            </a:r>
            <a:r>
              <a:rPr lang="ru-RU" sz="3200" dirty="0" smtClean="0">
                <a:solidFill>
                  <a:srgbClr val="060ABA"/>
                </a:solidFill>
              </a:rPr>
              <a:t>– </a:t>
            </a:r>
            <a:r>
              <a:rPr lang="ru-RU" sz="3200" dirty="0" err="1" smtClean="0">
                <a:solidFill>
                  <a:srgbClr val="060ABA"/>
                </a:solidFill>
              </a:rPr>
              <a:t>чөл олох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буоларын</a:t>
            </a:r>
            <a:r>
              <a:rPr lang="ru-RU" sz="3200" dirty="0" smtClean="0">
                <a:solidFill>
                  <a:srgbClr val="060ABA"/>
                </a:solidFill>
              </a:rPr>
              <a:t> </a:t>
            </a:r>
            <a:r>
              <a:rPr lang="ru-RU" sz="3200" dirty="0" err="1" smtClean="0">
                <a:solidFill>
                  <a:srgbClr val="060ABA"/>
                </a:solidFill>
              </a:rPr>
              <a:t>дакаастааһын.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err="1" smtClean="0">
                <a:solidFill>
                  <a:srgbClr val="CC3300"/>
                </a:solidFill>
              </a:rPr>
              <a:t>Соруктар</a:t>
            </a:r>
            <a:r>
              <a:rPr lang="ru-RU" sz="5100" b="1" dirty="0" smtClean="0">
                <a:solidFill>
                  <a:srgbClr val="CC3300"/>
                </a:solidFill>
              </a:rPr>
              <a:t>: </a:t>
            </a:r>
            <a:endParaRPr lang="ru-RU" sz="5100" dirty="0" smtClean="0">
              <a:solidFill>
                <a:srgbClr val="CC3300"/>
              </a:solidFill>
            </a:endParaRPr>
          </a:p>
          <a:p>
            <a:pPr lvl="0">
              <a:buNone/>
            </a:pPr>
            <a:r>
              <a:rPr lang="ru-RU" sz="5100" dirty="0" smtClean="0">
                <a:solidFill>
                  <a:srgbClr val="060ABA"/>
                </a:solidFill>
              </a:rPr>
              <a:t>1. </a:t>
            </a:r>
            <a:r>
              <a:rPr lang="ru-RU" sz="5100" dirty="0" err="1" smtClean="0">
                <a:solidFill>
                  <a:srgbClr val="060ABA"/>
                </a:solidFill>
              </a:rPr>
              <a:t>Уһун уйэлээхтэр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уонна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чөл олох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туһунан литератураны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үөрэтии.</a:t>
            </a:r>
            <a:endParaRPr lang="ru-RU" sz="5100" dirty="0" smtClean="0">
              <a:solidFill>
                <a:srgbClr val="060ABA"/>
              </a:solidFill>
            </a:endParaRPr>
          </a:p>
          <a:p>
            <a:pPr lvl="0">
              <a:buNone/>
            </a:pPr>
            <a:r>
              <a:rPr lang="ru-RU" sz="5100" dirty="0" smtClean="0">
                <a:solidFill>
                  <a:srgbClr val="060ABA"/>
                </a:solidFill>
              </a:rPr>
              <a:t>2. </a:t>
            </a:r>
            <a:r>
              <a:rPr lang="ru-RU" sz="5100" dirty="0" err="1" smtClean="0">
                <a:solidFill>
                  <a:srgbClr val="060ABA"/>
                </a:solidFill>
              </a:rPr>
              <a:t>Хос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эбээм</a:t>
            </a:r>
            <a:r>
              <a:rPr lang="ru-RU" sz="5100" dirty="0" smtClean="0">
                <a:solidFill>
                  <a:srgbClr val="060ABA"/>
                </a:solidFill>
              </a:rPr>
              <a:t> – Николаева М.Н. </a:t>
            </a:r>
            <a:r>
              <a:rPr lang="ru-RU" sz="5100" dirty="0" err="1" smtClean="0">
                <a:solidFill>
                  <a:srgbClr val="060ABA"/>
                </a:solidFill>
              </a:rPr>
              <a:t>олоҕун үөрэтии.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Урууларбын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билии</a:t>
            </a:r>
            <a:r>
              <a:rPr lang="ru-RU" sz="5100" dirty="0" smtClean="0">
                <a:solidFill>
                  <a:srgbClr val="060ABA"/>
                </a:solidFill>
              </a:rPr>
              <a:t>.</a:t>
            </a:r>
          </a:p>
          <a:p>
            <a:pPr lvl="0">
              <a:buNone/>
            </a:pPr>
            <a:r>
              <a:rPr lang="ru-RU" sz="5100" dirty="0" smtClean="0">
                <a:solidFill>
                  <a:srgbClr val="060ABA"/>
                </a:solidFill>
              </a:rPr>
              <a:t>3. </a:t>
            </a:r>
            <a:r>
              <a:rPr lang="ru-RU" sz="5100" dirty="0" err="1" smtClean="0">
                <a:solidFill>
                  <a:srgbClr val="060ABA"/>
                </a:solidFill>
              </a:rPr>
              <a:t>Хос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эбээм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холобурунан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уһун үйэлэнии кистэлэҥин арыйыы</a:t>
            </a:r>
            <a:endParaRPr lang="ru-RU" sz="5100" dirty="0" smtClean="0">
              <a:solidFill>
                <a:srgbClr val="060ABA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060ABA"/>
                </a:solidFill>
              </a:rPr>
              <a:t> 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C3300"/>
                </a:solidFill>
              </a:rPr>
              <a:t>Гипотеза: </a:t>
            </a:r>
            <a:endParaRPr lang="ru-RU" sz="5100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ru-RU" sz="5100" dirty="0" err="1" smtClean="0">
                <a:solidFill>
                  <a:srgbClr val="060ABA"/>
                </a:solidFill>
              </a:rPr>
              <a:t>Уһун үйэлэниэххин баҕарар буоллаххына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чөл олоҕу тутус</a:t>
            </a:r>
            <a:r>
              <a:rPr lang="ru-RU" sz="5100" dirty="0" smtClean="0">
                <a:solidFill>
                  <a:srgbClr val="060ABA"/>
                </a:solidFill>
              </a:rPr>
              <a:t>.</a:t>
            </a: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C3300"/>
                </a:solidFill>
              </a:rPr>
              <a:t>Актуальность: </a:t>
            </a:r>
            <a:endParaRPr lang="ru-RU" sz="5100" dirty="0" smtClean="0">
              <a:solidFill>
                <a:srgbClr val="CC3300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060ABA"/>
                </a:solidFill>
              </a:rPr>
              <a:t>У</a:t>
            </a:r>
            <a:r>
              <a:rPr lang="en-US" sz="5100" dirty="0" smtClean="0">
                <a:solidFill>
                  <a:srgbClr val="060ABA"/>
                </a:solidFill>
              </a:rPr>
              <a:t>h</a:t>
            </a:r>
            <a:r>
              <a:rPr lang="ru-RU" sz="5100" dirty="0" err="1" smtClean="0">
                <a:solidFill>
                  <a:srgbClr val="060ABA"/>
                </a:solidFill>
              </a:rPr>
              <a:t>ун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үйэлээхтэр тустарынан</a:t>
            </a:r>
            <a:r>
              <a:rPr lang="ru-RU" sz="5100" dirty="0" smtClean="0">
                <a:solidFill>
                  <a:srgbClr val="060ABA"/>
                </a:solidFill>
              </a:rPr>
              <a:t> литература </a:t>
            </a:r>
            <a:r>
              <a:rPr lang="ru-RU" sz="5100" dirty="0" err="1" smtClean="0">
                <a:solidFill>
                  <a:srgbClr val="060ABA"/>
                </a:solidFill>
              </a:rPr>
              <a:t>олус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аҕыйах</a:t>
            </a:r>
            <a:r>
              <a:rPr lang="ru-RU" sz="5100" dirty="0" smtClean="0">
                <a:solidFill>
                  <a:srgbClr val="060ABA"/>
                </a:solidFill>
              </a:rPr>
              <a:t>. </a:t>
            </a:r>
            <a:r>
              <a:rPr lang="ru-RU" sz="5100" dirty="0" err="1" smtClean="0">
                <a:solidFill>
                  <a:srgbClr val="060ABA"/>
                </a:solidFill>
              </a:rPr>
              <a:t>Кинилэр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тустарынан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оҕолор, дьон</a:t>
            </a:r>
            <a:r>
              <a:rPr lang="ru-RU" sz="5100" dirty="0" smtClean="0">
                <a:solidFill>
                  <a:srgbClr val="060ABA"/>
                </a:solidFill>
              </a:rPr>
              <a:t> – </a:t>
            </a:r>
            <a:r>
              <a:rPr lang="ru-RU" sz="5100" dirty="0" err="1" smtClean="0">
                <a:solidFill>
                  <a:srgbClr val="060ABA"/>
                </a:solidFill>
              </a:rPr>
              <a:t>сэргэ</a:t>
            </a:r>
            <a:r>
              <a:rPr lang="ru-RU" sz="5100" dirty="0" smtClean="0">
                <a:solidFill>
                  <a:srgbClr val="060ABA"/>
                </a:solidFill>
              </a:rPr>
              <a:t>  </a:t>
            </a:r>
            <a:r>
              <a:rPr lang="ru-RU" sz="5100" dirty="0" err="1" smtClean="0">
                <a:solidFill>
                  <a:srgbClr val="060ABA"/>
                </a:solidFill>
              </a:rPr>
              <a:t>билиэхтээхтэр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уонна</a:t>
            </a:r>
            <a:r>
              <a:rPr lang="ru-RU" sz="5100" dirty="0" smtClean="0">
                <a:solidFill>
                  <a:srgbClr val="060ABA"/>
                </a:solidFill>
              </a:rPr>
              <a:t> </a:t>
            </a:r>
            <a:r>
              <a:rPr lang="ru-RU" sz="5100" dirty="0" err="1" smtClean="0">
                <a:solidFill>
                  <a:srgbClr val="060ABA"/>
                </a:solidFill>
              </a:rPr>
              <a:t>холобур</a:t>
            </a:r>
            <a:r>
              <a:rPr lang="ru-RU" sz="5100" dirty="0" smtClean="0">
                <a:solidFill>
                  <a:srgbClr val="060ABA"/>
                </a:solidFill>
              </a:rPr>
              <a:t>  </a:t>
            </a:r>
            <a:r>
              <a:rPr lang="ru-RU" sz="5100" dirty="0" err="1" smtClean="0">
                <a:solidFill>
                  <a:srgbClr val="060ABA"/>
                </a:solidFill>
              </a:rPr>
              <a:t>оңостуохтаахтар.</a:t>
            </a:r>
            <a:endParaRPr lang="ru-RU" sz="5100" dirty="0" smtClean="0">
              <a:solidFill>
                <a:srgbClr val="060ABA"/>
              </a:solidFill>
            </a:endParaRPr>
          </a:p>
          <a:p>
            <a:pPr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C3300"/>
                </a:solidFill>
              </a:rPr>
              <a:t>Киириитэ</a:t>
            </a:r>
            <a:r>
              <a:rPr lang="ru-RU" sz="3200" dirty="0" smtClean="0">
                <a:solidFill>
                  <a:srgbClr val="CC3300"/>
                </a:solidFill>
              </a:rPr>
              <a:t/>
            </a:r>
            <a:br>
              <a:rPr lang="ru-RU" sz="3200" dirty="0" smtClean="0">
                <a:solidFill>
                  <a:srgbClr val="CC3300"/>
                </a:solidFill>
              </a:rPr>
            </a:b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358246" cy="5072098"/>
          </a:xfrm>
        </p:spPr>
        <p:txBody>
          <a:bodyPr/>
          <a:lstStyle/>
          <a:p>
            <a:pPr algn="just"/>
            <a:r>
              <a:rPr lang="ru-RU" b="1" dirty="0" smtClean="0"/>
              <a:t>	</a:t>
            </a:r>
            <a:r>
              <a:rPr lang="ru-RU" dirty="0" err="1" smtClean="0">
                <a:solidFill>
                  <a:srgbClr val="060ABA"/>
                </a:solidFill>
              </a:rPr>
              <a:t>Учуонайдар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этэллэринэн</a:t>
            </a:r>
            <a:r>
              <a:rPr lang="ru-RU" dirty="0" smtClean="0">
                <a:solidFill>
                  <a:srgbClr val="060ABA"/>
                </a:solidFill>
              </a:rPr>
              <a:t>, </a:t>
            </a:r>
            <a:r>
              <a:rPr lang="ru-RU" dirty="0" err="1" smtClean="0">
                <a:solidFill>
                  <a:srgbClr val="060ABA"/>
                </a:solidFill>
              </a:rPr>
              <a:t>киһи төрүүрүгэр </a:t>
            </a:r>
            <a:r>
              <a:rPr lang="ru-RU" dirty="0" smtClean="0">
                <a:solidFill>
                  <a:srgbClr val="060ABA"/>
                </a:solidFill>
              </a:rPr>
              <a:t>120 – 150 </a:t>
            </a:r>
            <a:r>
              <a:rPr lang="ru-RU" dirty="0" err="1" smtClean="0">
                <a:solidFill>
                  <a:srgbClr val="060ABA"/>
                </a:solidFill>
              </a:rPr>
              <a:t>сыл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олорорго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программаланан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төрүүр</a:t>
            </a:r>
            <a:r>
              <a:rPr lang="ru-RU" dirty="0" smtClean="0">
                <a:solidFill>
                  <a:srgbClr val="060ABA"/>
                </a:solidFill>
              </a:rPr>
              <a:t>. </a:t>
            </a:r>
          </a:p>
          <a:p>
            <a:pPr algn="just"/>
            <a:r>
              <a:rPr lang="ru-RU" dirty="0" smtClean="0">
                <a:solidFill>
                  <a:srgbClr val="060ABA"/>
                </a:solidFill>
              </a:rPr>
              <a:t>	</a:t>
            </a:r>
            <a:r>
              <a:rPr lang="ru-RU" dirty="0" err="1" smtClean="0">
                <a:solidFill>
                  <a:srgbClr val="060ABA"/>
                </a:solidFill>
              </a:rPr>
              <a:t>Ол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эрээри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кини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итиннээҕэр быдан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аҕыйах сыл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олорор</a:t>
            </a:r>
            <a:r>
              <a:rPr lang="ru-RU" dirty="0" smtClean="0">
                <a:solidFill>
                  <a:srgbClr val="060ABA"/>
                </a:solidFill>
              </a:rPr>
              <a:t>. </a:t>
            </a:r>
            <a:r>
              <a:rPr lang="ru-RU" dirty="0" err="1" smtClean="0">
                <a:solidFill>
                  <a:srgbClr val="060ABA"/>
                </a:solidFill>
              </a:rPr>
              <a:t>Ол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төрүөтэ: кыайан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эмэтэниллибэт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араас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ыарыылар</a:t>
            </a:r>
            <a:r>
              <a:rPr lang="ru-RU" dirty="0" smtClean="0">
                <a:solidFill>
                  <a:srgbClr val="060ABA"/>
                </a:solidFill>
              </a:rPr>
              <a:t>, экология </a:t>
            </a:r>
            <a:r>
              <a:rPr lang="ru-RU" dirty="0" err="1" smtClean="0">
                <a:solidFill>
                  <a:srgbClr val="060ABA"/>
                </a:solidFill>
              </a:rPr>
              <a:t>эмсэҕэлээһинэ</a:t>
            </a:r>
            <a:r>
              <a:rPr lang="ru-RU" dirty="0" smtClean="0">
                <a:solidFill>
                  <a:srgbClr val="060ABA"/>
                </a:solidFill>
              </a:rPr>
              <a:t>, </a:t>
            </a:r>
            <a:r>
              <a:rPr lang="ru-RU" dirty="0" err="1" smtClean="0">
                <a:solidFill>
                  <a:srgbClr val="060ABA"/>
                </a:solidFill>
              </a:rPr>
              <a:t>санаа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баттыга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уонна</a:t>
            </a:r>
            <a:r>
              <a:rPr lang="ru-RU" dirty="0" smtClean="0">
                <a:solidFill>
                  <a:srgbClr val="060ABA"/>
                </a:solidFill>
              </a:rPr>
              <a:t>  </a:t>
            </a:r>
            <a:r>
              <a:rPr lang="ru-RU" dirty="0" err="1" smtClean="0">
                <a:solidFill>
                  <a:srgbClr val="060ABA"/>
                </a:solidFill>
              </a:rPr>
              <a:t>чөл олоҕу тутуспат</a:t>
            </a:r>
            <a:r>
              <a:rPr lang="ru-RU" dirty="0" smtClean="0">
                <a:solidFill>
                  <a:srgbClr val="060ABA"/>
                </a:solidFill>
              </a:rPr>
              <a:t> </a:t>
            </a:r>
            <a:r>
              <a:rPr lang="ru-RU" dirty="0" err="1" smtClean="0">
                <a:solidFill>
                  <a:srgbClr val="060ABA"/>
                </a:solidFill>
              </a:rPr>
              <a:t>буолуу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14578"/>
          </a:xfrm>
        </p:spPr>
        <p:txBody>
          <a:bodyPr>
            <a:normAutofit/>
          </a:bodyPr>
          <a:lstStyle/>
          <a:p>
            <a:pPr algn="just"/>
            <a:endParaRPr lang="ru-RU" sz="3200" dirty="0">
              <a:solidFill>
                <a:srgbClr val="060A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60ABA"/>
                </a:solidFill>
              </a:rPr>
              <a:t>2007 </a:t>
            </a:r>
            <a:r>
              <a:rPr lang="ru-RU" sz="3600" dirty="0" err="1" smtClean="0">
                <a:solidFill>
                  <a:srgbClr val="060ABA"/>
                </a:solidFill>
              </a:rPr>
              <a:t>сыллаахха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Аан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дойдуга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саамай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кырдьаҕас ки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smtClean="0">
                <a:solidFill>
                  <a:srgbClr val="060ABA"/>
                </a:solidFill>
              </a:rPr>
              <a:t>и </a:t>
            </a:r>
            <a:r>
              <a:rPr lang="ru-RU" sz="3600" dirty="0" err="1" smtClean="0">
                <a:solidFill>
                  <a:srgbClr val="060ABA"/>
                </a:solidFill>
              </a:rPr>
              <a:t>Эдьигээн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улуу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smtClean="0">
                <a:solidFill>
                  <a:srgbClr val="060ABA"/>
                </a:solidFill>
              </a:rPr>
              <a:t>угар </a:t>
            </a:r>
            <a:r>
              <a:rPr lang="ru-RU" sz="3600" dirty="0" err="1" smtClean="0">
                <a:solidFill>
                  <a:srgbClr val="060ABA"/>
                </a:solidFill>
              </a:rPr>
              <a:t>Хатылы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нэ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err="1" smtClean="0">
                <a:solidFill>
                  <a:srgbClr val="060ABA"/>
                </a:solidFill>
              </a:rPr>
              <a:t>илиэгэр</a:t>
            </a:r>
            <a:r>
              <a:rPr lang="ru-RU" sz="3600" dirty="0" smtClean="0">
                <a:solidFill>
                  <a:srgbClr val="060ABA"/>
                </a:solidFill>
              </a:rPr>
              <a:t> 1890 </a:t>
            </a:r>
            <a:r>
              <a:rPr lang="ru-RU" sz="3600" dirty="0" err="1" smtClean="0">
                <a:solidFill>
                  <a:srgbClr val="060ABA"/>
                </a:solidFill>
              </a:rPr>
              <a:t>сыллааҕы төрүөх</a:t>
            </a:r>
            <a:r>
              <a:rPr lang="ru-RU" sz="3600" dirty="0" smtClean="0">
                <a:solidFill>
                  <a:srgbClr val="060ABA"/>
                </a:solidFill>
              </a:rPr>
              <a:t>, Варвара </a:t>
            </a:r>
            <a:r>
              <a:rPr lang="ru-RU" sz="3600" dirty="0" err="1" smtClean="0">
                <a:solidFill>
                  <a:srgbClr val="060ABA"/>
                </a:solidFill>
              </a:rPr>
              <a:t>Семенникова</a:t>
            </a:r>
            <a:r>
              <a:rPr lang="ru-RU" sz="3600" dirty="0" smtClean="0">
                <a:solidFill>
                  <a:srgbClr val="060ABA"/>
                </a:solidFill>
              </a:rPr>
              <a:t>,  </a:t>
            </a:r>
            <a:r>
              <a:rPr lang="ru-RU" sz="3600" dirty="0" err="1" smtClean="0">
                <a:solidFill>
                  <a:srgbClr val="060ABA"/>
                </a:solidFill>
              </a:rPr>
              <a:t>ыам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ыйын</a:t>
            </a:r>
            <a:r>
              <a:rPr lang="ru-RU" sz="3600" dirty="0" smtClean="0">
                <a:solidFill>
                  <a:srgbClr val="060ABA"/>
                </a:solidFill>
              </a:rPr>
              <a:t> 22 </a:t>
            </a:r>
            <a:r>
              <a:rPr lang="ru-RU" sz="3600" dirty="0" err="1" smtClean="0">
                <a:solidFill>
                  <a:srgbClr val="060ABA"/>
                </a:solidFill>
              </a:rPr>
              <a:t>күнүгэр </a:t>
            </a:r>
            <a:r>
              <a:rPr lang="ru-RU" sz="3600" dirty="0" smtClean="0">
                <a:solidFill>
                  <a:srgbClr val="060ABA"/>
                </a:solidFill>
              </a:rPr>
              <a:t>117 </a:t>
            </a:r>
            <a:r>
              <a:rPr lang="ru-RU" sz="3600" dirty="0" err="1" smtClean="0">
                <a:solidFill>
                  <a:srgbClr val="060ABA"/>
                </a:solidFill>
              </a:rPr>
              <a:t>саа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err="1" smtClean="0">
                <a:solidFill>
                  <a:srgbClr val="060ABA"/>
                </a:solidFill>
              </a:rPr>
              <a:t>ын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туолбут</a:t>
            </a:r>
            <a:r>
              <a:rPr lang="ru-RU" sz="3600" dirty="0" smtClean="0">
                <a:solidFill>
                  <a:srgbClr val="060ABA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4643470" cy="4000528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rgbClr val="060ABA"/>
                </a:solidFill>
              </a:rPr>
              <a:t>Билигин</a:t>
            </a:r>
            <a:r>
              <a:rPr lang="ru-RU" sz="3600" dirty="0" smtClean="0">
                <a:solidFill>
                  <a:srgbClr val="060ABA"/>
                </a:solidFill>
              </a:rPr>
              <a:t>  Саха сирин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аар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кырдьаҕа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smtClean="0">
                <a:solidFill>
                  <a:srgbClr val="060ABA"/>
                </a:solidFill>
              </a:rPr>
              <a:t>а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err="1" smtClean="0">
                <a:solidFill>
                  <a:srgbClr val="060ABA"/>
                </a:solidFill>
              </a:rPr>
              <a:t>Хаңалас  улуу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err="1" smtClean="0">
                <a:solidFill>
                  <a:srgbClr val="060ABA"/>
                </a:solidFill>
              </a:rPr>
              <a:t>ун</a:t>
            </a:r>
            <a:r>
              <a:rPr lang="ru-RU" sz="3600" dirty="0" smtClean="0">
                <a:solidFill>
                  <a:srgbClr val="060ABA"/>
                </a:solidFill>
              </a:rPr>
              <a:t> 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err="1" smtClean="0">
                <a:solidFill>
                  <a:srgbClr val="060ABA"/>
                </a:solidFill>
              </a:rPr>
              <a:t>Нөмүгү   нэ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err="1" smtClean="0">
                <a:solidFill>
                  <a:srgbClr val="060ABA"/>
                </a:solidFill>
              </a:rPr>
              <a:t>илиэгэр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smtClean="0">
                <a:solidFill>
                  <a:srgbClr val="060ABA"/>
                </a:solidFill>
              </a:rPr>
              <a:t>114 </a:t>
            </a:r>
            <a:r>
              <a:rPr lang="ru-RU" sz="3600" dirty="0" err="1" smtClean="0">
                <a:solidFill>
                  <a:srgbClr val="060ABA"/>
                </a:solidFill>
              </a:rPr>
              <a:t>саастаах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Лиханова</a:t>
            </a:r>
            <a:r>
              <a:rPr lang="ru-RU" sz="3600" dirty="0" smtClean="0">
                <a:solidFill>
                  <a:srgbClr val="060ABA"/>
                </a:solidFill>
              </a:rPr>
              <a:t>  Евдокия </a:t>
            </a:r>
            <a:br>
              <a:rPr lang="ru-RU" sz="3600" dirty="0" smtClean="0">
                <a:solidFill>
                  <a:srgbClr val="060ABA"/>
                </a:solidFill>
              </a:rPr>
            </a:br>
            <a:r>
              <a:rPr lang="ru-RU" sz="3600" dirty="0" smtClean="0">
                <a:solidFill>
                  <a:srgbClr val="060ABA"/>
                </a:solidFill>
              </a:rPr>
              <a:t>Семеновна  </a:t>
            </a:r>
            <a:r>
              <a:rPr lang="ru-RU" sz="3600" dirty="0" err="1" smtClean="0">
                <a:solidFill>
                  <a:srgbClr val="060ABA"/>
                </a:solidFill>
              </a:rPr>
              <a:t>баар</a:t>
            </a:r>
            <a:r>
              <a:rPr lang="ru-RU" sz="3600" dirty="0" smtClean="0">
                <a:solidFill>
                  <a:srgbClr val="060ABA"/>
                </a:solidFill>
              </a:rPr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7901014" cy="28400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2712200" cy="36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1"/>
            <a:ext cx="8358246" cy="2643206"/>
          </a:xfrm>
        </p:spPr>
        <p:txBody>
          <a:bodyPr>
            <a:normAutofit/>
          </a:bodyPr>
          <a:lstStyle/>
          <a:p>
            <a:pPr algn="l"/>
            <a:endParaRPr lang="ru-RU" sz="3600" dirty="0">
              <a:solidFill>
                <a:srgbClr val="060AB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285860"/>
            <a:ext cx="3571900" cy="500066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60ABA"/>
                </a:solidFill>
              </a:rPr>
              <a:t>2003 </a:t>
            </a:r>
            <a:r>
              <a:rPr lang="ru-RU" sz="3600" dirty="0" err="1" smtClean="0">
                <a:solidFill>
                  <a:srgbClr val="060ABA"/>
                </a:solidFill>
              </a:rPr>
              <a:t>сылтан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  <a:r>
              <a:rPr lang="ru-RU" sz="3600" dirty="0" err="1" smtClean="0">
                <a:solidFill>
                  <a:srgbClr val="060ABA"/>
                </a:solidFill>
              </a:rPr>
              <a:t>саҕалаан</a:t>
            </a:r>
            <a:r>
              <a:rPr lang="ru-RU" sz="3600" dirty="0" smtClean="0">
                <a:solidFill>
                  <a:srgbClr val="060ABA"/>
                </a:solidFill>
              </a:rPr>
              <a:t> </a:t>
            </a:r>
          </a:p>
          <a:p>
            <a:pPr algn="l"/>
            <a:r>
              <a:rPr lang="ru-RU" sz="3600" dirty="0" err="1" smtClean="0">
                <a:solidFill>
                  <a:srgbClr val="060ABA"/>
                </a:solidFill>
              </a:rPr>
              <a:t>«Үйэ саас</a:t>
            </a:r>
            <a:r>
              <a:rPr lang="ru-RU" sz="3600" dirty="0" smtClean="0">
                <a:solidFill>
                  <a:srgbClr val="060ABA"/>
                </a:solidFill>
              </a:rPr>
              <a:t>» </a:t>
            </a:r>
            <a:r>
              <a:rPr lang="ru-RU" sz="3600" dirty="0" err="1" smtClean="0">
                <a:solidFill>
                  <a:srgbClr val="060ABA"/>
                </a:solidFill>
              </a:rPr>
              <a:t>бэлиэ</a:t>
            </a:r>
            <a:r>
              <a:rPr lang="ru-RU" sz="3600" dirty="0" smtClean="0">
                <a:solidFill>
                  <a:srgbClr val="060ABA"/>
                </a:solidFill>
              </a:rPr>
              <a:t> 70-тан </a:t>
            </a:r>
            <a:r>
              <a:rPr lang="ru-RU" sz="3600" dirty="0" err="1" smtClean="0">
                <a:solidFill>
                  <a:srgbClr val="060ABA"/>
                </a:solidFill>
              </a:rPr>
              <a:t>тахса</a:t>
            </a:r>
            <a:r>
              <a:rPr lang="ru-RU" sz="3600" dirty="0" smtClean="0">
                <a:solidFill>
                  <a:srgbClr val="060ABA"/>
                </a:solidFill>
              </a:rPr>
              <a:t>  </a:t>
            </a:r>
            <a:r>
              <a:rPr lang="ru-RU" sz="3600" dirty="0" err="1" smtClean="0">
                <a:solidFill>
                  <a:srgbClr val="060ABA"/>
                </a:solidFill>
              </a:rPr>
              <a:t>ки</a:t>
            </a:r>
            <a:r>
              <a:rPr lang="en-US" sz="3600" dirty="0" smtClean="0">
                <a:solidFill>
                  <a:srgbClr val="060ABA"/>
                </a:solidFill>
              </a:rPr>
              <a:t>h</a:t>
            </a:r>
            <a:r>
              <a:rPr lang="ru-RU" sz="3600" dirty="0" err="1" smtClean="0">
                <a:solidFill>
                  <a:srgbClr val="060ABA"/>
                </a:solidFill>
              </a:rPr>
              <a:t>иэхэ</a:t>
            </a:r>
            <a:r>
              <a:rPr lang="ru-RU" sz="3600" dirty="0" smtClean="0">
                <a:solidFill>
                  <a:srgbClr val="060ABA"/>
                </a:solidFill>
              </a:rPr>
              <a:t>  </a:t>
            </a:r>
            <a:r>
              <a:rPr lang="ru-RU" sz="3600" dirty="0" err="1" smtClean="0">
                <a:solidFill>
                  <a:srgbClr val="060ABA"/>
                </a:solidFill>
              </a:rPr>
              <a:t>туттарыллыбыт</a:t>
            </a:r>
            <a:r>
              <a:rPr lang="ru-RU" sz="3600" dirty="0" smtClean="0">
                <a:solidFill>
                  <a:srgbClr val="060ABA"/>
                </a:solidFill>
              </a:rPr>
              <a:t>.</a:t>
            </a:r>
            <a:endParaRPr lang="ru-RU" sz="3600" dirty="0">
              <a:solidFill>
                <a:srgbClr val="060AB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615438" cy="44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858280" cy="15001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C3300"/>
                </a:solidFill>
              </a:rPr>
              <a:t> </a:t>
            </a:r>
            <a:r>
              <a:rPr lang="ru-RU" sz="3200" b="1" dirty="0" err="1" smtClean="0">
                <a:solidFill>
                  <a:srgbClr val="CC3300"/>
                </a:solidFill>
              </a:rPr>
              <a:t>«Үйэ саастаах</a:t>
            </a:r>
            <a:r>
              <a:rPr lang="ru-RU" sz="3200" b="1" dirty="0" smtClean="0">
                <a:solidFill>
                  <a:srgbClr val="CC3300"/>
                </a:solidFill>
              </a:rPr>
              <a:t>»</a:t>
            </a:r>
            <a:r>
              <a:rPr lang="ru-RU" sz="3200" dirty="0" smtClean="0">
                <a:solidFill>
                  <a:srgbClr val="CC3300"/>
                </a:solidFill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</a:rPr>
              <a:t>мин  </a:t>
            </a:r>
            <a:r>
              <a:rPr lang="ru-RU" sz="3200" b="1" dirty="0" err="1" smtClean="0">
                <a:solidFill>
                  <a:srgbClr val="CC3300"/>
                </a:solidFill>
              </a:rPr>
              <a:t>эбээм</a:t>
            </a:r>
            <a:r>
              <a:rPr lang="ru-RU" sz="3200" b="1" dirty="0" smtClean="0">
                <a:solidFill>
                  <a:srgbClr val="CC3300"/>
                </a:solidFill>
              </a:rPr>
              <a:t> – </a:t>
            </a:r>
            <a:r>
              <a:rPr lang="ru-RU" sz="3200" dirty="0" smtClean="0">
                <a:solidFill>
                  <a:srgbClr val="CC3300"/>
                </a:solidFill>
              </a:rPr>
              <a:t>Николаева  Мария Львовна - </a:t>
            </a:r>
            <a:r>
              <a:rPr lang="ru-RU" sz="3200" dirty="0" err="1" smtClean="0">
                <a:solidFill>
                  <a:srgbClr val="CC3300"/>
                </a:solidFill>
              </a:rPr>
              <a:t>Ньурба</a:t>
            </a:r>
            <a:r>
              <a:rPr lang="ru-RU" sz="3200" dirty="0" smtClean="0">
                <a:solidFill>
                  <a:srgbClr val="CC3300"/>
                </a:solidFill>
              </a:rPr>
              <a:t> </a:t>
            </a:r>
            <a:r>
              <a:rPr lang="ru-RU" sz="3200" dirty="0" err="1" smtClean="0">
                <a:solidFill>
                  <a:srgbClr val="CC3300"/>
                </a:solidFill>
              </a:rPr>
              <a:t>улууһун Хорула</a:t>
            </a:r>
            <a:r>
              <a:rPr lang="ru-RU" sz="3200" dirty="0" smtClean="0">
                <a:solidFill>
                  <a:srgbClr val="CC3300"/>
                </a:solidFill>
              </a:rPr>
              <a:t> </a:t>
            </a:r>
            <a:r>
              <a:rPr lang="ru-RU" sz="3200" dirty="0" err="1" smtClean="0">
                <a:solidFill>
                  <a:srgbClr val="CC3300"/>
                </a:solidFill>
              </a:rPr>
              <a:t>нэһилиэгэр олорор</a:t>
            </a:r>
            <a:r>
              <a:rPr lang="ru-RU" sz="3200" dirty="0" smtClean="0">
                <a:solidFill>
                  <a:srgbClr val="CC3300"/>
                </a:solidFill>
              </a:rPr>
              <a:t>. </a:t>
            </a:r>
            <a:br>
              <a:rPr lang="ru-RU" sz="3200" dirty="0" smtClean="0">
                <a:solidFill>
                  <a:srgbClr val="CC3300"/>
                </a:solidFill>
              </a:rPr>
            </a:br>
            <a:r>
              <a:rPr lang="ru-RU" sz="3200" b="1" dirty="0" smtClean="0">
                <a:solidFill>
                  <a:srgbClr val="CC3300"/>
                </a:solidFill>
              </a:rPr>
              <a:t> </a:t>
            </a:r>
            <a:r>
              <a:rPr lang="ru-RU" sz="3200" dirty="0" smtClean="0">
                <a:solidFill>
                  <a:srgbClr val="CC3300"/>
                </a:solidFill>
              </a:rPr>
              <a:t/>
            </a:r>
            <a:br>
              <a:rPr lang="ru-RU" sz="3200" dirty="0" smtClean="0">
                <a:solidFill>
                  <a:srgbClr val="CC3300"/>
                </a:solidFill>
              </a:rPr>
            </a:br>
            <a:endParaRPr lang="ru-RU" sz="3200" dirty="0">
              <a:solidFill>
                <a:srgbClr val="CC3300"/>
              </a:solidFill>
            </a:endParaRPr>
          </a:p>
        </p:txBody>
      </p:sp>
      <p:pic>
        <p:nvPicPr>
          <p:cNvPr id="1026" name="Picture 2" descr="C:\Users\User\Pictures\Сана дьыл Юбилей\IMG-20140126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33550"/>
            <a:ext cx="3571900" cy="476253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50720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4143380"/>
            <a:ext cx="8858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эбээм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1914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сыллаахха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тохсунньу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кунугэр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үһүс оҕонон төрөөбүт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Ийэтэ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Терентьева Марфа Николаевна,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аҕата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Терентьев Лев Иннокентьевич.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Бииргэ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төрөөбүттэр биэстэр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60A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60A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301</Words>
  <PresentationFormat>Экран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  </vt:lpstr>
      <vt:lpstr>Сыала: Уһун үйэлэнии кистэлэҥэ – чөл олох буоларын дакаастааһын. </vt:lpstr>
      <vt:lpstr>Киириитэ </vt:lpstr>
      <vt:lpstr>Слайд 4</vt:lpstr>
      <vt:lpstr>Слайд 5</vt:lpstr>
      <vt:lpstr>Билигин  Саха сирин   аар кырдьаҕаhа  Хаңалас  улууhун   Нөмүгү   нэhилиэгэр  114 саастаах   Лиханова  Евдокия  Семеновна  баар.</vt:lpstr>
      <vt:lpstr>Слайд 7</vt:lpstr>
      <vt:lpstr> «Үйэ саастаах» мин  эбээм – Николаева  Мария Львовна - Ньурба улууһун Хорула нэһилиэгэр олорор.    </vt:lpstr>
      <vt:lpstr>Слайд 9</vt:lpstr>
      <vt:lpstr>Слайд 10</vt:lpstr>
      <vt:lpstr>Слайд 11</vt:lpstr>
      <vt:lpstr>Хос эбээм 5 оҕолоох, 18 сиэннээх, 31 хос сиэннээх,  4 хос хос сиэннээх. </vt:lpstr>
      <vt:lpstr>Төһө да 100 саастаах буоллар таах олорорун сөбүлээбэт: иһит сууйар, ас астыыр.  </vt:lpstr>
      <vt:lpstr>«Үйэ саас»  кистэлэҥнэрэ </vt:lpstr>
      <vt:lpstr>Слайд 15</vt:lpstr>
      <vt:lpstr>Чөл олохтоох буоллаххына ҮЙЭ СААСТАНЫАң! Мин хос эбээбинэн киэн туттабын! Эбээм барахсан доруобай буоллун уонна өссө өр олордун!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МБОУ «В.Г.Павлов аатынан  Сунтаардааҕы алын сүһүөх оскуола»   </dc:title>
  <dc:creator>туяра</dc:creator>
  <cp:lastModifiedBy>Туяра Мих</cp:lastModifiedBy>
  <cp:revision>39</cp:revision>
  <dcterms:created xsi:type="dcterms:W3CDTF">2014-02-02T13:06:50Z</dcterms:created>
  <dcterms:modified xsi:type="dcterms:W3CDTF">2016-04-07T02:52:59Z</dcterms:modified>
</cp:coreProperties>
</file>