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74" r:id="rId3"/>
    <p:sldId id="268" r:id="rId4"/>
    <p:sldId id="269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64" autoAdjust="0"/>
    <p:restoredTop sz="79475" autoAdjust="0"/>
  </p:normalViewPr>
  <p:slideViewPr>
    <p:cSldViewPr snapToGrid="0">
      <p:cViewPr>
        <p:scale>
          <a:sx n="50" d="100"/>
          <a:sy n="50" d="100"/>
        </p:scale>
        <p:origin x="-156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88A10-BC77-4C0E-B980-D48B8D3AF908}" type="doc">
      <dgm:prSet loTypeId="urn:microsoft.com/office/officeart/2005/8/layout/hierarchy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FF45E27-8566-4A32-8FD2-4B33147B5812}">
      <dgm:prSet phldrT="[Текст]" custT="1"/>
      <dgm:spPr/>
      <dgm:t>
        <a:bodyPr/>
        <a:lstStyle/>
        <a:p>
          <a:r>
            <a:rPr lang="ru-RU" sz="2800" b="1" smtClean="0"/>
            <a:t>Метапредметный результат</a:t>
          </a:r>
          <a:endParaRPr lang="ru-RU" sz="2800" b="1" dirty="0"/>
        </a:p>
      </dgm:t>
    </dgm:pt>
    <dgm:pt modelId="{8E379225-67F1-40BD-9F4D-50E51CF7E78D}" type="parTrans" cxnId="{4AA40690-D88A-49E1-9B35-0B6940F3E19D}">
      <dgm:prSet/>
      <dgm:spPr/>
      <dgm:t>
        <a:bodyPr/>
        <a:lstStyle/>
        <a:p>
          <a:endParaRPr lang="ru-RU"/>
        </a:p>
      </dgm:t>
    </dgm:pt>
    <dgm:pt modelId="{A11B72CF-9EAD-4EF7-8BCD-79143096CB46}" type="sibTrans" cxnId="{4AA40690-D88A-49E1-9B35-0B6940F3E19D}">
      <dgm:prSet/>
      <dgm:spPr/>
      <dgm:t>
        <a:bodyPr/>
        <a:lstStyle/>
        <a:p>
          <a:endParaRPr lang="ru-RU"/>
        </a:p>
      </dgm:t>
    </dgm:pt>
    <dgm:pt modelId="{E47FFF04-7EBB-4175-B115-EE4CBE3F8C8A}">
      <dgm:prSet phldrT="[Текст]" custT="1"/>
      <dgm:spPr/>
      <dgm:t>
        <a:bodyPr/>
        <a:lstStyle/>
        <a:p>
          <a:r>
            <a:rPr lang="ru-RU" sz="2000" b="1" dirty="0" smtClean="0"/>
            <a:t>Универсальные учебные действия</a:t>
          </a:r>
          <a:endParaRPr lang="ru-RU" sz="2000" b="1" dirty="0"/>
        </a:p>
      </dgm:t>
    </dgm:pt>
    <dgm:pt modelId="{394A6203-2678-4DE5-B720-9873CB74C4BE}" type="parTrans" cxnId="{9EB878A5-D2E7-4F70-BDEC-2FA772563D59}">
      <dgm:prSet/>
      <dgm:spPr/>
      <dgm:t>
        <a:bodyPr/>
        <a:lstStyle/>
        <a:p>
          <a:endParaRPr lang="ru-RU"/>
        </a:p>
      </dgm:t>
    </dgm:pt>
    <dgm:pt modelId="{4A6E0A0A-B415-47F7-AB42-A07631D43173}" type="sibTrans" cxnId="{9EB878A5-D2E7-4F70-BDEC-2FA772563D59}">
      <dgm:prSet/>
      <dgm:spPr/>
      <dgm:t>
        <a:bodyPr/>
        <a:lstStyle/>
        <a:p>
          <a:endParaRPr lang="ru-RU"/>
        </a:p>
      </dgm:t>
    </dgm:pt>
    <dgm:pt modelId="{3AA23C81-F4DC-487B-AFDB-DB33C8AFAE03}">
      <dgm:prSet phldrT="[Текст]" custT="1"/>
      <dgm:spPr/>
      <dgm:t>
        <a:bodyPr/>
        <a:lstStyle/>
        <a:p>
          <a:r>
            <a:rPr lang="ru-RU" sz="2000" b="1" dirty="0" err="1" smtClean="0"/>
            <a:t>Межпредметные</a:t>
          </a:r>
          <a:r>
            <a:rPr lang="ru-RU" sz="2000" b="1" dirty="0" smtClean="0"/>
            <a:t> умения и навыки</a:t>
          </a:r>
          <a:endParaRPr lang="ru-RU" sz="2000" b="1" dirty="0"/>
        </a:p>
      </dgm:t>
    </dgm:pt>
    <dgm:pt modelId="{5A7BB2D1-6AF9-4570-8FF3-EF00E9620C2D}" type="parTrans" cxnId="{12F18DC4-D06D-48B3-B41B-BD0B26E9D0F5}">
      <dgm:prSet/>
      <dgm:spPr/>
      <dgm:t>
        <a:bodyPr/>
        <a:lstStyle/>
        <a:p>
          <a:endParaRPr lang="ru-RU"/>
        </a:p>
      </dgm:t>
    </dgm:pt>
    <dgm:pt modelId="{73C57D16-CF2D-4D4D-911C-189188D4BAF5}" type="sibTrans" cxnId="{12F18DC4-D06D-48B3-B41B-BD0B26E9D0F5}">
      <dgm:prSet/>
      <dgm:spPr/>
      <dgm:t>
        <a:bodyPr/>
        <a:lstStyle/>
        <a:p>
          <a:endParaRPr lang="ru-RU"/>
        </a:p>
      </dgm:t>
    </dgm:pt>
    <dgm:pt modelId="{2DB414B6-E410-4B89-8364-A2694A616BA0}">
      <dgm:prSet phldrT="[Текст]" custT="1"/>
      <dgm:spPr/>
      <dgm:t>
        <a:bodyPr/>
        <a:lstStyle/>
        <a:p>
          <a:r>
            <a:rPr lang="ru-RU" sz="2000" b="1" dirty="0" err="1" smtClean="0"/>
            <a:t>Надпредметные</a:t>
          </a:r>
          <a:r>
            <a:rPr lang="ru-RU" sz="2000" b="1" dirty="0" smtClean="0"/>
            <a:t> умения и навыки</a:t>
          </a:r>
          <a:endParaRPr lang="ru-RU" sz="2000" b="1" dirty="0"/>
        </a:p>
      </dgm:t>
    </dgm:pt>
    <dgm:pt modelId="{27FAEE92-849D-4ADE-9C2A-2BCBAF9F5C2F}" type="parTrans" cxnId="{D01AEAA1-A0CA-48F8-9A47-648F23C44F4E}">
      <dgm:prSet/>
      <dgm:spPr/>
      <dgm:t>
        <a:bodyPr/>
        <a:lstStyle/>
        <a:p>
          <a:endParaRPr lang="ru-RU"/>
        </a:p>
      </dgm:t>
    </dgm:pt>
    <dgm:pt modelId="{7D0D0E24-15D6-4B0F-A24B-69D3D5E7349E}" type="sibTrans" cxnId="{D01AEAA1-A0CA-48F8-9A47-648F23C44F4E}">
      <dgm:prSet/>
      <dgm:spPr/>
      <dgm:t>
        <a:bodyPr/>
        <a:lstStyle/>
        <a:p>
          <a:endParaRPr lang="ru-RU"/>
        </a:p>
      </dgm:t>
    </dgm:pt>
    <dgm:pt modelId="{9D74685C-3ECA-400C-B75C-F9FE46A92A9A}" type="pres">
      <dgm:prSet presAssocID="{C1588A10-BC77-4C0E-B980-D48B8D3AF9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500593-63E1-4444-AE9F-F89934B6B0E4}" type="pres">
      <dgm:prSet presAssocID="{BFF45E27-8566-4A32-8FD2-4B33147B5812}" presName="hierRoot1" presStyleCnt="0"/>
      <dgm:spPr/>
      <dgm:t>
        <a:bodyPr/>
        <a:lstStyle/>
        <a:p>
          <a:endParaRPr lang="ru-RU"/>
        </a:p>
      </dgm:t>
    </dgm:pt>
    <dgm:pt modelId="{24C02A3E-1BC1-459E-B374-D7EA9B86982B}" type="pres">
      <dgm:prSet presAssocID="{BFF45E27-8566-4A32-8FD2-4B33147B5812}" presName="composite" presStyleCnt="0"/>
      <dgm:spPr/>
      <dgm:t>
        <a:bodyPr/>
        <a:lstStyle/>
        <a:p>
          <a:endParaRPr lang="ru-RU"/>
        </a:p>
      </dgm:t>
    </dgm:pt>
    <dgm:pt modelId="{01B37B84-8126-4276-85B8-B84236CE712A}" type="pres">
      <dgm:prSet presAssocID="{BFF45E27-8566-4A32-8FD2-4B33147B5812}" presName="background" presStyleLbl="node0" presStyleIdx="0" presStyleCnt="1"/>
      <dgm:spPr/>
      <dgm:t>
        <a:bodyPr/>
        <a:lstStyle/>
        <a:p>
          <a:endParaRPr lang="ru-RU"/>
        </a:p>
      </dgm:t>
    </dgm:pt>
    <dgm:pt modelId="{147661AB-2E7E-4F25-87B7-5679E21724E2}" type="pres">
      <dgm:prSet presAssocID="{BFF45E27-8566-4A32-8FD2-4B33147B5812}" presName="text" presStyleLbl="fgAcc0" presStyleIdx="0" presStyleCnt="1" custScaleX="212608" custLinFactNeighborX="-1832" custLinFactNeighborY="-2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B4F8A0-43B4-4DD5-97C9-787BF3860C4C}" type="pres">
      <dgm:prSet presAssocID="{BFF45E27-8566-4A32-8FD2-4B33147B5812}" presName="hierChild2" presStyleCnt="0"/>
      <dgm:spPr/>
      <dgm:t>
        <a:bodyPr/>
        <a:lstStyle/>
        <a:p>
          <a:endParaRPr lang="ru-RU"/>
        </a:p>
      </dgm:t>
    </dgm:pt>
    <dgm:pt modelId="{434D9239-CE90-438F-9D65-E4EB02B03081}" type="pres">
      <dgm:prSet presAssocID="{394A6203-2678-4DE5-B720-9873CB74C4B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70AF26B-4C1C-4980-B592-8701C7447568}" type="pres">
      <dgm:prSet presAssocID="{E47FFF04-7EBB-4175-B115-EE4CBE3F8C8A}" presName="hierRoot2" presStyleCnt="0"/>
      <dgm:spPr/>
      <dgm:t>
        <a:bodyPr/>
        <a:lstStyle/>
        <a:p>
          <a:endParaRPr lang="ru-RU"/>
        </a:p>
      </dgm:t>
    </dgm:pt>
    <dgm:pt modelId="{C932A3E3-402C-44E8-A483-A3F6FEF37C8C}" type="pres">
      <dgm:prSet presAssocID="{E47FFF04-7EBB-4175-B115-EE4CBE3F8C8A}" presName="composite2" presStyleCnt="0"/>
      <dgm:spPr/>
      <dgm:t>
        <a:bodyPr/>
        <a:lstStyle/>
        <a:p>
          <a:endParaRPr lang="ru-RU"/>
        </a:p>
      </dgm:t>
    </dgm:pt>
    <dgm:pt modelId="{B115344C-BA26-41F1-9603-F58DC9302C9E}" type="pres">
      <dgm:prSet presAssocID="{E47FFF04-7EBB-4175-B115-EE4CBE3F8C8A}" presName="background2" presStyleLbl="node2" presStyleIdx="0" presStyleCnt="3"/>
      <dgm:spPr/>
      <dgm:t>
        <a:bodyPr/>
        <a:lstStyle/>
        <a:p>
          <a:endParaRPr lang="ru-RU"/>
        </a:p>
      </dgm:t>
    </dgm:pt>
    <dgm:pt modelId="{3B5EA42D-117D-4EE8-86DA-84EC7E179F56}" type="pres">
      <dgm:prSet presAssocID="{E47FFF04-7EBB-4175-B115-EE4CBE3F8C8A}" presName="text2" presStyleLbl="fgAcc2" presStyleIdx="0" presStyleCnt="3" custScaleX="146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03E2D9-75D9-4D1C-AE28-31425783C0FB}" type="pres">
      <dgm:prSet presAssocID="{E47FFF04-7EBB-4175-B115-EE4CBE3F8C8A}" presName="hierChild3" presStyleCnt="0"/>
      <dgm:spPr/>
      <dgm:t>
        <a:bodyPr/>
        <a:lstStyle/>
        <a:p>
          <a:endParaRPr lang="ru-RU"/>
        </a:p>
      </dgm:t>
    </dgm:pt>
    <dgm:pt modelId="{DD9FCE5E-3B6B-4695-97A0-99637EEF2407}" type="pres">
      <dgm:prSet presAssocID="{5A7BB2D1-6AF9-4570-8FF3-EF00E9620C2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49D6E33-E3FE-4531-9E8D-161236A3F22B}" type="pres">
      <dgm:prSet presAssocID="{3AA23C81-F4DC-487B-AFDB-DB33C8AFAE03}" presName="hierRoot2" presStyleCnt="0"/>
      <dgm:spPr/>
      <dgm:t>
        <a:bodyPr/>
        <a:lstStyle/>
        <a:p>
          <a:endParaRPr lang="ru-RU"/>
        </a:p>
      </dgm:t>
    </dgm:pt>
    <dgm:pt modelId="{64D1ECD5-1C06-4C9A-8E59-C02FA80523C3}" type="pres">
      <dgm:prSet presAssocID="{3AA23C81-F4DC-487B-AFDB-DB33C8AFAE03}" presName="composite2" presStyleCnt="0"/>
      <dgm:spPr/>
      <dgm:t>
        <a:bodyPr/>
        <a:lstStyle/>
        <a:p>
          <a:endParaRPr lang="ru-RU"/>
        </a:p>
      </dgm:t>
    </dgm:pt>
    <dgm:pt modelId="{0000A8C6-3E28-47D3-82FA-147B59D29781}" type="pres">
      <dgm:prSet presAssocID="{3AA23C81-F4DC-487B-AFDB-DB33C8AFAE03}" presName="background2" presStyleLbl="node2" presStyleIdx="1" presStyleCnt="3"/>
      <dgm:spPr/>
      <dgm:t>
        <a:bodyPr/>
        <a:lstStyle/>
        <a:p>
          <a:endParaRPr lang="ru-RU"/>
        </a:p>
      </dgm:t>
    </dgm:pt>
    <dgm:pt modelId="{8DECDBF8-9730-4CE6-B5C8-8BDC186E9144}" type="pres">
      <dgm:prSet presAssocID="{3AA23C81-F4DC-487B-AFDB-DB33C8AFAE03}" presName="text2" presStyleLbl="fgAcc2" presStyleIdx="1" presStyleCnt="3" custScaleX="180226" custLinFactNeighborX="-96" custLinFactNeighborY="-3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C6EE1F-4D83-46A3-9763-814B69D3B076}" type="pres">
      <dgm:prSet presAssocID="{3AA23C81-F4DC-487B-AFDB-DB33C8AFAE03}" presName="hierChild3" presStyleCnt="0"/>
      <dgm:spPr/>
      <dgm:t>
        <a:bodyPr/>
        <a:lstStyle/>
        <a:p>
          <a:endParaRPr lang="ru-RU"/>
        </a:p>
      </dgm:t>
    </dgm:pt>
    <dgm:pt modelId="{EF3987D4-0A60-4952-BABE-8D11A1349B28}" type="pres">
      <dgm:prSet presAssocID="{27FAEE92-849D-4ADE-9C2A-2BCBAF9F5C2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279E431-A22C-48B7-9C64-FBCC8CC18781}" type="pres">
      <dgm:prSet presAssocID="{2DB414B6-E410-4B89-8364-A2694A616BA0}" presName="hierRoot2" presStyleCnt="0"/>
      <dgm:spPr/>
      <dgm:t>
        <a:bodyPr/>
        <a:lstStyle/>
        <a:p>
          <a:endParaRPr lang="ru-RU"/>
        </a:p>
      </dgm:t>
    </dgm:pt>
    <dgm:pt modelId="{D855B40B-F535-4E66-9AB3-4EFD55ED9E8B}" type="pres">
      <dgm:prSet presAssocID="{2DB414B6-E410-4B89-8364-A2694A616BA0}" presName="composite2" presStyleCnt="0"/>
      <dgm:spPr/>
      <dgm:t>
        <a:bodyPr/>
        <a:lstStyle/>
        <a:p>
          <a:endParaRPr lang="ru-RU"/>
        </a:p>
      </dgm:t>
    </dgm:pt>
    <dgm:pt modelId="{D968ACD1-14B7-4665-9AC4-BB99B46258A2}" type="pres">
      <dgm:prSet presAssocID="{2DB414B6-E410-4B89-8364-A2694A616BA0}" presName="background2" presStyleLbl="node2" presStyleIdx="2" presStyleCnt="3"/>
      <dgm:spPr/>
      <dgm:t>
        <a:bodyPr/>
        <a:lstStyle/>
        <a:p>
          <a:endParaRPr lang="ru-RU"/>
        </a:p>
      </dgm:t>
    </dgm:pt>
    <dgm:pt modelId="{238FB5C6-0C2B-47E4-B8DB-4F1422BA29AF}" type="pres">
      <dgm:prSet presAssocID="{2DB414B6-E410-4B89-8364-A2694A616BA0}" presName="text2" presStyleLbl="fgAcc2" presStyleIdx="2" presStyleCnt="3" custScaleX="1454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0F8389-ACD6-4B64-AEAE-287D5DD26F7F}" type="pres">
      <dgm:prSet presAssocID="{2DB414B6-E410-4B89-8364-A2694A616BA0}" presName="hierChild3" presStyleCnt="0"/>
      <dgm:spPr/>
      <dgm:t>
        <a:bodyPr/>
        <a:lstStyle/>
        <a:p>
          <a:endParaRPr lang="ru-RU"/>
        </a:p>
      </dgm:t>
    </dgm:pt>
  </dgm:ptLst>
  <dgm:cxnLst>
    <dgm:cxn modelId="{12F18DC4-D06D-48B3-B41B-BD0B26E9D0F5}" srcId="{BFF45E27-8566-4A32-8FD2-4B33147B5812}" destId="{3AA23C81-F4DC-487B-AFDB-DB33C8AFAE03}" srcOrd="1" destOrd="0" parTransId="{5A7BB2D1-6AF9-4570-8FF3-EF00E9620C2D}" sibTransId="{73C57D16-CF2D-4D4D-911C-189188D4BAF5}"/>
    <dgm:cxn modelId="{B7D9FE8A-F891-41B2-A4AF-5209306A60D7}" type="presOf" srcId="{5A7BB2D1-6AF9-4570-8FF3-EF00E9620C2D}" destId="{DD9FCE5E-3B6B-4695-97A0-99637EEF2407}" srcOrd="0" destOrd="0" presId="urn:microsoft.com/office/officeart/2005/8/layout/hierarchy1"/>
    <dgm:cxn modelId="{2972340E-9FFC-4FBF-8E5F-1FD29E445635}" type="presOf" srcId="{394A6203-2678-4DE5-B720-9873CB74C4BE}" destId="{434D9239-CE90-438F-9D65-E4EB02B03081}" srcOrd="0" destOrd="0" presId="urn:microsoft.com/office/officeart/2005/8/layout/hierarchy1"/>
    <dgm:cxn modelId="{06875A6E-866D-47A7-A399-8C0F19488EC7}" type="presOf" srcId="{27FAEE92-849D-4ADE-9C2A-2BCBAF9F5C2F}" destId="{EF3987D4-0A60-4952-BABE-8D11A1349B28}" srcOrd="0" destOrd="0" presId="urn:microsoft.com/office/officeart/2005/8/layout/hierarchy1"/>
    <dgm:cxn modelId="{9FB50701-02A6-4C45-8429-31B6D2D9FD9F}" type="presOf" srcId="{BFF45E27-8566-4A32-8FD2-4B33147B5812}" destId="{147661AB-2E7E-4F25-87B7-5679E21724E2}" srcOrd="0" destOrd="0" presId="urn:microsoft.com/office/officeart/2005/8/layout/hierarchy1"/>
    <dgm:cxn modelId="{2C94EB52-F9C5-496A-A1F2-AF55EB7A3111}" type="presOf" srcId="{2DB414B6-E410-4B89-8364-A2694A616BA0}" destId="{238FB5C6-0C2B-47E4-B8DB-4F1422BA29AF}" srcOrd="0" destOrd="0" presId="urn:microsoft.com/office/officeart/2005/8/layout/hierarchy1"/>
    <dgm:cxn modelId="{A3299638-F352-40CA-AC91-963495239712}" type="presOf" srcId="{3AA23C81-F4DC-487B-AFDB-DB33C8AFAE03}" destId="{8DECDBF8-9730-4CE6-B5C8-8BDC186E9144}" srcOrd="0" destOrd="0" presId="urn:microsoft.com/office/officeart/2005/8/layout/hierarchy1"/>
    <dgm:cxn modelId="{D01AEAA1-A0CA-48F8-9A47-648F23C44F4E}" srcId="{BFF45E27-8566-4A32-8FD2-4B33147B5812}" destId="{2DB414B6-E410-4B89-8364-A2694A616BA0}" srcOrd="2" destOrd="0" parTransId="{27FAEE92-849D-4ADE-9C2A-2BCBAF9F5C2F}" sibTransId="{7D0D0E24-15D6-4B0F-A24B-69D3D5E7349E}"/>
    <dgm:cxn modelId="{BAB3E330-5BD3-4311-AB8A-0526885DED6E}" type="presOf" srcId="{E47FFF04-7EBB-4175-B115-EE4CBE3F8C8A}" destId="{3B5EA42D-117D-4EE8-86DA-84EC7E179F56}" srcOrd="0" destOrd="0" presId="urn:microsoft.com/office/officeart/2005/8/layout/hierarchy1"/>
    <dgm:cxn modelId="{9EB878A5-D2E7-4F70-BDEC-2FA772563D59}" srcId="{BFF45E27-8566-4A32-8FD2-4B33147B5812}" destId="{E47FFF04-7EBB-4175-B115-EE4CBE3F8C8A}" srcOrd="0" destOrd="0" parTransId="{394A6203-2678-4DE5-B720-9873CB74C4BE}" sibTransId="{4A6E0A0A-B415-47F7-AB42-A07631D43173}"/>
    <dgm:cxn modelId="{994BE068-A942-411E-85F5-DEBE33033BAA}" type="presOf" srcId="{C1588A10-BC77-4C0E-B980-D48B8D3AF908}" destId="{9D74685C-3ECA-400C-B75C-F9FE46A92A9A}" srcOrd="0" destOrd="0" presId="urn:microsoft.com/office/officeart/2005/8/layout/hierarchy1"/>
    <dgm:cxn modelId="{4AA40690-D88A-49E1-9B35-0B6940F3E19D}" srcId="{C1588A10-BC77-4C0E-B980-D48B8D3AF908}" destId="{BFF45E27-8566-4A32-8FD2-4B33147B5812}" srcOrd="0" destOrd="0" parTransId="{8E379225-67F1-40BD-9F4D-50E51CF7E78D}" sibTransId="{A11B72CF-9EAD-4EF7-8BCD-79143096CB46}"/>
    <dgm:cxn modelId="{F6B0E549-FC64-47C3-87B1-197287B714DD}" type="presParOf" srcId="{9D74685C-3ECA-400C-B75C-F9FE46A92A9A}" destId="{AC500593-63E1-4444-AE9F-F89934B6B0E4}" srcOrd="0" destOrd="0" presId="urn:microsoft.com/office/officeart/2005/8/layout/hierarchy1"/>
    <dgm:cxn modelId="{59477282-E50F-46DB-B7C3-8C0316259618}" type="presParOf" srcId="{AC500593-63E1-4444-AE9F-F89934B6B0E4}" destId="{24C02A3E-1BC1-459E-B374-D7EA9B86982B}" srcOrd="0" destOrd="0" presId="urn:microsoft.com/office/officeart/2005/8/layout/hierarchy1"/>
    <dgm:cxn modelId="{775632DD-837B-4F03-A2E0-2A6C0B703D1A}" type="presParOf" srcId="{24C02A3E-1BC1-459E-B374-D7EA9B86982B}" destId="{01B37B84-8126-4276-85B8-B84236CE712A}" srcOrd="0" destOrd="0" presId="urn:microsoft.com/office/officeart/2005/8/layout/hierarchy1"/>
    <dgm:cxn modelId="{044C4AB9-AE0E-4F37-A226-B64570F98962}" type="presParOf" srcId="{24C02A3E-1BC1-459E-B374-D7EA9B86982B}" destId="{147661AB-2E7E-4F25-87B7-5679E21724E2}" srcOrd="1" destOrd="0" presId="urn:microsoft.com/office/officeart/2005/8/layout/hierarchy1"/>
    <dgm:cxn modelId="{763A2412-BC86-4F54-8329-396F87E2F8CF}" type="presParOf" srcId="{AC500593-63E1-4444-AE9F-F89934B6B0E4}" destId="{48B4F8A0-43B4-4DD5-97C9-787BF3860C4C}" srcOrd="1" destOrd="0" presId="urn:microsoft.com/office/officeart/2005/8/layout/hierarchy1"/>
    <dgm:cxn modelId="{8DAA3F13-895D-4254-9B05-CC9F14304F63}" type="presParOf" srcId="{48B4F8A0-43B4-4DD5-97C9-787BF3860C4C}" destId="{434D9239-CE90-438F-9D65-E4EB02B03081}" srcOrd="0" destOrd="0" presId="urn:microsoft.com/office/officeart/2005/8/layout/hierarchy1"/>
    <dgm:cxn modelId="{2629E02E-4191-471D-84C6-9F9F50F53BF7}" type="presParOf" srcId="{48B4F8A0-43B4-4DD5-97C9-787BF3860C4C}" destId="{270AF26B-4C1C-4980-B592-8701C7447568}" srcOrd="1" destOrd="0" presId="urn:microsoft.com/office/officeart/2005/8/layout/hierarchy1"/>
    <dgm:cxn modelId="{92F4B102-7DC8-4ADF-B595-2A350CCCCB6D}" type="presParOf" srcId="{270AF26B-4C1C-4980-B592-8701C7447568}" destId="{C932A3E3-402C-44E8-A483-A3F6FEF37C8C}" srcOrd="0" destOrd="0" presId="urn:microsoft.com/office/officeart/2005/8/layout/hierarchy1"/>
    <dgm:cxn modelId="{30C4A67B-73D7-4CC0-9E4C-72813167A793}" type="presParOf" srcId="{C932A3E3-402C-44E8-A483-A3F6FEF37C8C}" destId="{B115344C-BA26-41F1-9603-F58DC9302C9E}" srcOrd="0" destOrd="0" presId="urn:microsoft.com/office/officeart/2005/8/layout/hierarchy1"/>
    <dgm:cxn modelId="{ACD1745A-D6EB-406F-AF17-F96BE701D1E6}" type="presParOf" srcId="{C932A3E3-402C-44E8-A483-A3F6FEF37C8C}" destId="{3B5EA42D-117D-4EE8-86DA-84EC7E179F56}" srcOrd="1" destOrd="0" presId="urn:microsoft.com/office/officeart/2005/8/layout/hierarchy1"/>
    <dgm:cxn modelId="{7DC80107-077A-43D3-9B33-EECAE97DE786}" type="presParOf" srcId="{270AF26B-4C1C-4980-B592-8701C7447568}" destId="{CF03E2D9-75D9-4D1C-AE28-31425783C0FB}" srcOrd="1" destOrd="0" presId="urn:microsoft.com/office/officeart/2005/8/layout/hierarchy1"/>
    <dgm:cxn modelId="{1FA5B22F-1AAC-4BBB-B4DA-B0900D110CF8}" type="presParOf" srcId="{48B4F8A0-43B4-4DD5-97C9-787BF3860C4C}" destId="{DD9FCE5E-3B6B-4695-97A0-99637EEF2407}" srcOrd="2" destOrd="0" presId="urn:microsoft.com/office/officeart/2005/8/layout/hierarchy1"/>
    <dgm:cxn modelId="{A5FBF26C-4CE8-4B8A-A8F1-4A691DA24F97}" type="presParOf" srcId="{48B4F8A0-43B4-4DD5-97C9-787BF3860C4C}" destId="{349D6E33-E3FE-4531-9E8D-161236A3F22B}" srcOrd="3" destOrd="0" presId="urn:microsoft.com/office/officeart/2005/8/layout/hierarchy1"/>
    <dgm:cxn modelId="{DCDA3BC1-D360-404F-9389-3BCAAF5FD38E}" type="presParOf" srcId="{349D6E33-E3FE-4531-9E8D-161236A3F22B}" destId="{64D1ECD5-1C06-4C9A-8E59-C02FA80523C3}" srcOrd="0" destOrd="0" presId="urn:microsoft.com/office/officeart/2005/8/layout/hierarchy1"/>
    <dgm:cxn modelId="{1FDCAC05-B5EF-4211-822C-A171D338E507}" type="presParOf" srcId="{64D1ECD5-1C06-4C9A-8E59-C02FA80523C3}" destId="{0000A8C6-3E28-47D3-82FA-147B59D29781}" srcOrd="0" destOrd="0" presId="urn:microsoft.com/office/officeart/2005/8/layout/hierarchy1"/>
    <dgm:cxn modelId="{41E6EA0D-FE30-4EBD-A15A-D66FBC6C164A}" type="presParOf" srcId="{64D1ECD5-1C06-4C9A-8E59-C02FA80523C3}" destId="{8DECDBF8-9730-4CE6-B5C8-8BDC186E9144}" srcOrd="1" destOrd="0" presId="urn:microsoft.com/office/officeart/2005/8/layout/hierarchy1"/>
    <dgm:cxn modelId="{5D4A7C08-631A-4A67-B347-C78D0E6CD79C}" type="presParOf" srcId="{349D6E33-E3FE-4531-9E8D-161236A3F22B}" destId="{41C6EE1F-4D83-46A3-9763-814B69D3B076}" srcOrd="1" destOrd="0" presId="urn:microsoft.com/office/officeart/2005/8/layout/hierarchy1"/>
    <dgm:cxn modelId="{35AF315F-2DC3-48BC-AA76-121C24CD9A20}" type="presParOf" srcId="{48B4F8A0-43B4-4DD5-97C9-787BF3860C4C}" destId="{EF3987D4-0A60-4952-BABE-8D11A1349B28}" srcOrd="4" destOrd="0" presId="urn:microsoft.com/office/officeart/2005/8/layout/hierarchy1"/>
    <dgm:cxn modelId="{D483324B-DFFE-459F-BC46-1EB08DFE3E1C}" type="presParOf" srcId="{48B4F8A0-43B4-4DD5-97C9-787BF3860C4C}" destId="{F279E431-A22C-48B7-9C64-FBCC8CC18781}" srcOrd="5" destOrd="0" presId="urn:microsoft.com/office/officeart/2005/8/layout/hierarchy1"/>
    <dgm:cxn modelId="{800FD7A1-5943-4762-8A60-F8E4299D586A}" type="presParOf" srcId="{F279E431-A22C-48B7-9C64-FBCC8CC18781}" destId="{D855B40B-F535-4E66-9AB3-4EFD55ED9E8B}" srcOrd="0" destOrd="0" presId="urn:microsoft.com/office/officeart/2005/8/layout/hierarchy1"/>
    <dgm:cxn modelId="{604756DE-C6C2-41C8-8E4B-84FC0FD8BCA4}" type="presParOf" srcId="{D855B40B-F535-4E66-9AB3-4EFD55ED9E8B}" destId="{D968ACD1-14B7-4665-9AC4-BB99B46258A2}" srcOrd="0" destOrd="0" presId="urn:microsoft.com/office/officeart/2005/8/layout/hierarchy1"/>
    <dgm:cxn modelId="{32CF7B0F-1A8E-4FBE-9F62-2C696804BF3D}" type="presParOf" srcId="{D855B40B-F535-4E66-9AB3-4EFD55ED9E8B}" destId="{238FB5C6-0C2B-47E4-B8DB-4F1422BA29AF}" srcOrd="1" destOrd="0" presId="urn:microsoft.com/office/officeart/2005/8/layout/hierarchy1"/>
    <dgm:cxn modelId="{6EFE8B91-8B46-452B-93DD-C7E4EBAC145B}" type="presParOf" srcId="{F279E431-A22C-48B7-9C64-FBCC8CC18781}" destId="{550F8389-ACD6-4B64-AEAE-287D5DD26F7F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45B7E-CF77-45FD-ADBC-85D4FD5DB268}" type="doc">
      <dgm:prSet loTypeId="urn:microsoft.com/office/officeart/2005/8/layout/hierarchy4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E2DFD6-5226-4832-8F98-D32A19E0D01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800000"/>
              </a:solidFill>
              <a:latin typeface="+mj-lt"/>
            </a:rPr>
            <a:t>Универсальные учебные действия </a:t>
          </a:r>
        </a:p>
        <a:p>
          <a:r>
            <a:rPr lang="ru-RU" sz="2800" b="1" dirty="0" smtClean="0">
              <a:solidFill>
                <a:srgbClr val="800000"/>
              </a:solidFill>
              <a:latin typeface="+mj-lt"/>
            </a:rPr>
            <a:t>(</a:t>
          </a:r>
          <a:r>
            <a:rPr lang="ru-RU" sz="2800" b="1" dirty="0" err="1" smtClean="0">
              <a:solidFill>
                <a:srgbClr val="800000"/>
              </a:solidFill>
              <a:latin typeface="+mj-lt"/>
            </a:rPr>
            <a:t>общеучебные</a:t>
          </a:r>
          <a:r>
            <a:rPr lang="ru-RU" sz="2800" b="1" dirty="0" smtClean="0">
              <a:solidFill>
                <a:srgbClr val="800000"/>
              </a:solidFill>
              <a:latin typeface="+mj-lt"/>
            </a:rPr>
            <a:t> умения)</a:t>
          </a:r>
          <a:endParaRPr lang="ru-RU" sz="2800" b="1" dirty="0">
            <a:solidFill>
              <a:srgbClr val="800000"/>
            </a:solidFill>
            <a:latin typeface="+mj-lt"/>
          </a:endParaRPr>
        </a:p>
      </dgm:t>
    </dgm:pt>
    <dgm:pt modelId="{6C45058A-849F-4327-B959-068451C432AA}" type="parTrans" cxnId="{5608FFBF-C33E-41A0-A58F-95421DF0407B}">
      <dgm:prSet/>
      <dgm:spPr/>
      <dgm:t>
        <a:bodyPr/>
        <a:lstStyle/>
        <a:p>
          <a:endParaRPr lang="ru-RU"/>
        </a:p>
      </dgm:t>
    </dgm:pt>
    <dgm:pt modelId="{BFD95BA2-5F87-4FBF-A26C-A330C8ED24C3}" type="sibTrans" cxnId="{5608FFBF-C33E-41A0-A58F-95421DF0407B}">
      <dgm:prSet/>
      <dgm:spPr/>
      <dgm:t>
        <a:bodyPr/>
        <a:lstStyle/>
        <a:p>
          <a:endParaRPr lang="ru-RU"/>
        </a:p>
      </dgm:t>
    </dgm:pt>
    <dgm:pt modelId="{D26CD807-80A0-4319-A4B3-C8B83CE82799}">
      <dgm:prSet phldrT="[Текст]" custT="1"/>
      <dgm:spPr/>
      <dgm:t>
        <a:bodyPr anchor="t"/>
        <a:lstStyle/>
        <a:p>
          <a:pPr algn="l"/>
          <a:r>
            <a:rPr lang="ru-RU" sz="1800" b="1" dirty="0" smtClean="0">
              <a:solidFill>
                <a:srgbClr val="800000"/>
              </a:solidFill>
            </a:rPr>
            <a:t>Познавательные  – </a:t>
          </a:r>
          <a:r>
            <a:rPr lang="ru-RU" sz="1800" b="1" dirty="0" smtClean="0">
              <a:solidFill>
                <a:schemeClr val="tx1"/>
              </a:solidFill>
            </a:rPr>
            <a:t>сравнение, синтез, обобщение, анализ; абстрагирование, моделирование, классификация, </a:t>
          </a:r>
          <a:r>
            <a:rPr lang="ru-RU" sz="1800" b="1" dirty="0" err="1" smtClean="0">
              <a:solidFill>
                <a:schemeClr val="tx1"/>
              </a:solidFill>
            </a:rPr>
            <a:t>типологизация</a:t>
          </a:r>
          <a:r>
            <a:rPr lang="ru-RU" sz="1800" b="1" dirty="0" smtClean="0">
              <a:solidFill>
                <a:schemeClr val="tx1"/>
              </a:solidFill>
            </a:rPr>
            <a:t>, систематизация</a:t>
          </a:r>
          <a:endParaRPr lang="ru-RU" sz="1800" b="1" dirty="0">
            <a:solidFill>
              <a:schemeClr val="tx1"/>
            </a:solidFill>
          </a:endParaRPr>
        </a:p>
      </dgm:t>
    </dgm:pt>
    <dgm:pt modelId="{EA2F58BD-FDC8-4373-9A2B-29C4BC7BDED5}" type="sibTrans" cxnId="{5060F38D-75BD-4331-93CF-E8CFB3309C09}">
      <dgm:prSet/>
      <dgm:spPr/>
      <dgm:t>
        <a:bodyPr/>
        <a:lstStyle/>
        <a:p>
          <a:endParaRPr lang="ru-RU"/>
        </a:p>
      </dgm:t>
    </dgm:pt>
    <dgm:pt modelId="{EFD396E1-049D-4C94-96A7-9E7262F8B17A}" type="parTrans" cxnId="{5060F38D-75BD-4331-93CF-E8CFB3309C09}">
      <dgm:prSet/>
      <dgm:spPr/>
      <dgm:t>
        <a:bodyPr/>
        <a:lstStyle/>
        <a:p>
          <a:endParaRPr lang="ru-RU"/>
        </a:p>
      </dgm:t>
    </dgm:pt>
    <dgm:pt modelId="{8FF3B1BB-C2EC-472A-96A7-5710720CB72B}">
      <dgm:prSet phldrT="[Текст]" custT="1"/>
      <dgm:spPr/>
      <dgm:t>
        <a:bodyPr anchor="t"/>
        <a:lstStyle/>
        <a:p>
          <a:pPr algn="l"/>
          <a:r>
            <a:rPr lang="ru-RU" sz="1800" b="1" dirty="0" smtClean="0">
              <a:solidFill>
                <a:srgbClr val="800000"/>
              </a:solidFill>
            </a:rPr>
            <a:t>Регулятивные (учебно-организационные )  </a:t>
          </a:r>
          <a:r>
            <a:rPr lang="ru-RU" sz="1800" b="1" dirty="0" smtClean="0">
              <a:solidFill>
                <a:schemeClr val="tx1"/>
              </a:solidFill>
            </a:rPr>
            <a:t>– организация рабочего места, выполнение правил гигиены учебного труда, принятие учебной цели, выбор способов деятельности, планирование, организация учебного труда</a:t>
          </a:r>
          <a:endParaRPr lang="ru-RU" sz="1800" b="1" dirty="0">
            <a:solidFill>
              <a:schemeClr val="tx1"/>
            </a:solidFill>
          </a:endParaRPr>
        </a:p>
      </dgm:t>
    </dgm:pt>
    <dgm:pt modelId="{1D2C5153-7531-4100-ABEE-F0425549BF51}" type="sibTrans" cxnId="{B9037DF3-7302-44B7-869F-A93DF5E010E5}">
      <dgm:prSet/>
      <dgm:spPr/>
      <dgm:t>
        <a:bodyPr/>
        <a:lstStyle/>
        <a:p>
          <a:endParaRPr lang="ru-RU"/>
        </a:p>
      </dgm:t>
    </dgm:pt>
    <dgm:pt modelId="{9615BDD1-A216-463E-A79E-449BDEF2522D}" type="parTrans" cxnId="{B9037DF3-7302-44B7-869F-A93DF5E010E5}">
      <dgm:prSet/>
      <dgm:spPr/>
      <dgm:t>
        <a:bodyPr/>
        <a:lstStyle/>
        <a:p>
          <a:endParaRPr lang="ru-RU"/>
        </a:p>
      </dgm:t>
    </dgm:pt>
    <dgm:pt modelId="{5B3A0611-FE33-4AD3-8987-5B60BE2F0465}">
      <dgm:prSet phldrT="[Текст]" custT="1"/>
      <dgm:spPr/>
      <dgm:t>
        <a:bodyPr anchor="t"/>
        <a:lstStyle/>
        <a:p>
          <a:pPr algn="l"/>
          <a:r>
            <a:rPr lang="ru-RU" sz="1800" b="1" dirty="0" smtClean="0">
              <a:solidFill>
                <a:srgbClr val="800000"/>
              </a:solidFill>
            </a:rPr>
            <a:t>Коммуникативные  </a:t>
          </a:r>
          <a:r>
            <a:rPr lang="ru-RU" sz="1600" b="1" dirty="0" smtClean="0">
              <a:solidFill>
                <a:schemeClr val="tx1"/>
              </a:solidFill>
            </a:rPr>
            <a:t>– формирование компетентности в общении и сотрудничестве со сверстниками, детьми старшего и младшего возраста, взрослыми в процессе образовательной, общественно полезной, учебно-исследовательской, творческой. Умение слушать и слышать собеседника, учителя, рассуждать, вести диалог</a:t>
          </a:r>
          <a:endParaRPr lang="ru-RU" sz="1600" b="1" dirty="0">
            <a:solidFill>
              <a:schemeClr val="tx1"/>
            </a:solidFill>
          </a:endParaRPr>
        </a:p>
      </dgm:t>
    </dgm:pt>
    <dgm:pt modelId="{0915B799-F7AE-4588-9882-25B797031B0C}" type="parTrans" cxnId="{6AF53132-DF86-401E-9605-F4B01E7208E4}">
      <dgm:prSet/>
      <dgm:spPr/>
      <dgm:t>
        <a:bodyPr/>
        <a:lstStyle/>
        <a:p>
          <a:endParaRPr lang="ru-RU"/>
        </a:p>
      </dgm:t>
    </dgm:pt>
    <dgm:pt modelId="{692F7C5F-CABA-4218-BA83-B5F93C341810}" type="sibTrans" cxnId="{6AF53132-DF86-401E-9605-F4B01E7208E4}">
      <dgm:prSet/>
      <dgm:spPr/>
      <dgm:t>
        <a:bodyPr/>
        <a:lstStyle/>
        <a:p>
          <a:endParaRPr lang="ru-RU"/>
        </a:p>
      </dgm:t>
    </dgm:pt>
    <dgm:pt modelId="{1DBCBF09-BD01-458E-B1E3-550D05346866}" type="pres">
      <dgm:prSet presAssocID="{26345B7E-CF77-45FD-ADBC-85D4FD5DB2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269273-808B-4FC3-9CA4-41A309C837C7}" type="pres">
      <dgm:prSet presAssocID="{E4E2DFD6-5226-4832-8F98-D32A19E0D013}" presName="vertOne" presStyleCnt="0"/>
      <dgm:spPr/>
    </dgm:pt>
    <dgm:pt modelId="{DDF92189-ED54-4CF8-95B1-3FC0E9B61634}" type="pres">
      <dgm:prSet presAssocID="{E4E2DFD6-5226-4832-8F98-D32A19E0D013}" presName="txOne" presStyleLbl="node0" presStyleIdx="0" presStyleCnt="1" custScaleY="444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82C943-0570-4ACA-838C-8C83130E0135}" type="pres">
      <dgm:prSet presAssocID="{E4E2DFD6-5226-4832-8F98-D32A19E0D013}" presName="parTransOne" presStyleCnt="0"/>
      <dgm:spPr/>
    </dgm:pt>
    <dgm:pt modelId="{EAF6F30D-ECC8-434C-AA4F-F0F57F40B63F}" type="pres">
      <dgm:prSet presAssocID="{E4E2DFD6-5226-4832-8F98-D32A19E0D013}" presName="horzOne" presStyleCnt="0"/>
      <dgm:spPr/>
    </dgm:pt>
    <dgm:pt modelId="{D4059483-B535-467B-ADEC-3D5C3507A1D5}" type="pres">
      <dgm:prSet presAssocID="{8FF3B1BB-C2EC-472A-96A7-5710720CB72B}" presName="vertTwo" presStyleCnt="0"/>
      <dgm:spPr/>
    </dgm:pt>
    <dgm:pt modelId="{EC10AC90-E59D-4B71-BF38-E61DD06D9EAF}" type="pres">
      <dgm:prSet presAssocID="{8FF3B1BB-C2EC-472A-96A7-5710720CB72B}" presName="txTwo" presStyleLbl="node2" presStyleIdx="0" presStyleCnt="3" custScaleY="203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33FC55-7022-4DA5-993B-38290613838E}" type="pres">
      <dgm:prSet presAssocID="{8FF3B1BB-C2EC-472A-96A7-5710720CB72B}" presName="horzTwo" presStyleCnt="0"/>
      <dgm:spPr/>
    </dgm:pt>
    <dgm:pt modelId="{82A6A41A-1E7F-46BE-AF31-339145B0BF24}" type="pres">
      <dgm:prSet presAssocID="{1D2C5153-7531-4100-ABEE-F0425549BF51}" presName="sibSpaceTwo" presStyleCnt="0"/>
      <dgm:spPr/>
    </dgm:pt>
    <dgm:pt modelId="{B8FBBE59-BC69-4CAA-BB3B-97E6CEB7656E}" type="pres">
      <dgm:prSet presAssocID="{D26CD807-80A0-4319-A4B3-C8B83CE82799}" presName="vertTwo" presStyleCnt="0"/>
      <dgm:spPr/>
    </dgm:pt>
    <dgm:pt modelId="{91CB4B0B-AC7F-4D0E-B8CE-FF46BA68478F}" type="pres">
      <dgm:prSet presAssocID="{D26CD807-80A0-4319-A4B3-C8B83CE82799}" presName="txTwo" presStyleLbl="node2" presStyleIdx="1" presStyleCnt="3" custScaleY="1070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528C57-C9E1-4586-A7AD-06A4C7104470}" type="pres">
      <dgm:prSet presAssocID="{D26CD807-80A0-4319-A4B3-C8B83CE82799}" presName="horzTwo" presStyleCnt="0"/>
      <dgm:spPr/>
    </dgm:pt>
    <dgm:pt modelId="{55C4C3CD-A196-4A0D-9BB1-5820AB9D654D}" type="pres">
      <dgm:prSet presAssocID="{EA2F58BD-FDC8-4373-9A2B-29C4BC7BDED5}" presName="sibSpaceTwo" presStyleCnt="0"/>
      <dgm:spPr/>
    </dgm:pt>
    <dgm:pt modelId="{C80B1B18-BB11-4E21-BD9C-BEC3D174D057}" type="pres">
      <dgm:prSet presAssocID="{5B3A0611-FE33-4AD3-8987-5B60BE2F0465}" presName="vertTwo" presStyleCnt="0"/>
      <dgm:spPr/>
    </dgm:pt>
    <dgm:pt modelId="{B4D10119-F567-44AC-AC50-47379200FCCF}" type="pres">
      <dgm:prSet presAssocID="{5B3A0611-FE33-4AD3-8987-5B60BE2F0465}" presName="txTwo" presStyleLbl="node2" presStyleIdx="2" presStyleCnt="3" custScaleY="202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C50EFB-66C4-4A7F-9FEC-B26FEE3632BE}" type="pres">
      <dgm:prSet presAssocID="{5B3A0611-FE33-4AD3-8987-5B60BE2F0465}" presName="horzTwo" presStyleCnt="0"/>
      <dgm:spPr/>
    </dgm:pt>
  </dgm:ptLst>
  <dgm:cxnLst>
    <dgm:cxn modelId="{5060F38D-75BD-4331-93CF-E8CFB3309C09}" srcId="{E4E2DFD6-5226-4832-8F98-D32A19E0D013}" destId="{D26CD807-80A0-4319-A4B3-C8B83CE82799}" srcOrd="1" destOrd="0" parTransId="{EFD396E1-049D-4C94-96A7-9E7262F8B17A}" sibTransId="{EA2F58BD-FDC8-4373-9A2B-29C4BC7BDED5}"/>
    <dgm:cxn modelId="{D002AA18-DD59-43E4-979D-404EB4EFBA51}" type="presOf" srcId="{5B3A0611-FE33-4AD3-8987-5B60BE2F0465}" destId="{B4D10119-F567-44AC-AC50-47379200FCCF}" srcOrd="0" destOrd="0" presId="urn:microsoft.com/office/officeart/2005/8/layout/hierarchy4"/>
    <dgm:cxn modelId="{6AF53132-DF86-401E-9605-F4B01E7208E4}" srcId="{E4E2DFD6-5226-4832-8F98-D32A19E0D013}" destId="{5B3A0611-FE33-4AD3-8987-5B60BE2F0465}" srcOrd="2" destOrd="0" parTransId="{0915B799-F7AE-4588-9882-25B797031B0C}" sibTransId="{692F7C5F-CABA-4218-BA83-B5F93C341810}"/>
    <dgm:cxn modelId="{DED8C9C6-F89A-4815-B9D9-FF30C658E7EE}" type="presOf" srcId="{E4E2DFD6-5226-4832-8F98-D32A19E0D013}" destId="{DDF92189-ED54-4CF8-95B1-3FC0E9B61634}" srcOrd="0" destOrd="0" presId="urn:microsoft.com/office/officeart/2005/8/layout/hierarchy4"/>
    <dgm:cxn modelId="{FF11D9C2-E5F6-48A9-8B33-6DB1B2EBA2EF}" type="presOf" srcId="{8FF3B1BB-C2EC-472A-96A7-5710720CB72B}" destId="{EC10AC90-E59D-4B71-BF38-E61DD06D9EAF}" srcOrd="0" destOrd="0" presId="urn:microsoft.com/office/officeart/2005/8/layout/hierarchy4"/>
    <dgm:cxn modelId="{A3A47F2D-2CDF-48E2-A9F6-8AF879086807}" type="presOf" srcId="{D26CD807-80A0-4319-A4B3-C8B83CE82799}" destId="{91CB4B0B-AC7F-4D0E-B8CE-FF46BA68478F}" srcOrd="0" destOrd="0" presId="urn:microsoft.com/office/officeart/2005/8/layout/hierarchy4"/>
    <dgm:cxn modelId="{B9037DF3-7302-44B7-869F-A93DF5E010E5}" srcId="{E4E2DFD6-5226-4832-8F98-D32A19E0D013}" destId="{8FF3B1BB-C2EC-472A-96A7-5710720CB72B}" srcOrd="0" destOrd="0" parTransId="{9615BDD1-A216-463E-A79E-449BDEF2522D}" sibTransId="{1D2C5153-7531-4100-ABEE-F0425549BF51}"/>
    <dgm:cxn modelId="{5608FFBF-C33E-41A0-A58F-95421DF0407B}" srcId="{26345B7E-CF77-45FD-ADBC-85D4FD5DB268}" destId="{E4E2DFD6-5226-4832-8F98-D32A19E0D013}" srcOrd="0" destOrd="0" parTransId="{6C45058A-849F-4327-B959-068451C432AA}" sibTransId="{BFD95BA2-5F87-4FBF-A26C-A330C8ED24C3}"/>
    <dgm:cxn modelId="{037890A4-1F8E-487F-9B98-BDD9C1F144B1}" type="presOf" srcId="{26345B7E-CF77-45FD-ADBC-85D4FD5DB268}" destId="{1DBCBF09-BD01-458E-B1E3-550D05346866}" srcOrd="0" destOrd="0" presId="urn:microsoft.com/office/officeart/2005/8/layout/hierarchy4"/>
    <dgm:cxn modelId="{1BE8F404-AC6C-4F7C-A8C0-945AC80B683B}" type="presParOf" srcId="{1DBCBF09-BD01-458E-B1E3-550D05346866}" destId="{AE269273-808B-4FC3-9CA4-41A309C837C7}" srcOrd="0" destOrd="0" presId="urn:microsoft.com/office/officeart/2005/8/layout/hierarchy4"/>
    <dgm:cxn modelId="{D9B77334-FCAF-46C6-932A-D8A8B4A2F6D1}" type="presParOf" srcId="{AE269273-808B-4FC3-9CA4-41A309C837C7}" destId="{DDF92189-ED54-4CF8-95B1-3FC0E9B61634}" srcOrd="0" destOrd="0" presId="urn:microsoft.com/office/officeart/2005/8/layout/hierarchy4"/>
    <dgm:cxn modelId="{C434AEC4-0DA3-4B06-95E3-04B00AA1781A}" type="presParOf" srcId="{AE269273-808B-4FC3-9CA4-41A309C837C7}" destId="{FF82C943-0570-4ACA-838C-8C83130E0135}" srcOrd="1" destOrd="0" presId="urn:microsoft.com/office/officeart/2005/8/layout/hierarchy4"/>
    <dgm:cxn modelId="{B4FCEFDA-07F2-4505-B855-9FEF76B33C88}" type="presParOf" srcId="{AE269273-808B-4FC3-9CA4-41A309C837C7}" destId="{EAF6F30D-ECC8-434C-AA4F-F0F57F40B63F}" srcOrd="2" destOrd="0" presId="urn:microsoft.com/office/officeart/2005/8/layout/hierarchy4"/>
    <dgm:cxn modelId="{F56CC188-EF5A-4906-8D91-0B88C80244A9}" type="presParOf" srcId="{EAF6F30D-ECC8-434C-AA4F-F0F57F40B63F}" destId="{D4059483-B535-467B-ADEC-3D5C3507A1D5}" srcOrd="0" destOrd="0" presId="urn:microsoft.com/office/officeart/2005/8/layout/hierarchy4"/>
    <dgm:cxn modelId="{A3CBF80C-9152-4637-9D96-82AF91CE4A33}" type="presParOf" srcId="{D4059483-B535-467B-ADEC-3D5C3507A1D5}" destId="{EC10AC90-E59D-4B71-BF38-E61DD06D9EAF}" srcOrd="0" destOrd="0" presId="urn:microsoft.com/office/officeart/2005/8/layout/hierarchy4"/>
    <dgm:cxn modelId="{75ABE7BD-FC20-451E-95ED-0290926AE96D}" type="presParOf" srcId="{D4059483-B535-467B-ADEC-3D5C3507A1D5}" destId="{4F33FC55-7022-4DA5-993B-38290613838E}" srcOrd="1" destOrd="0" presId="urn:microsoft.com/office/officeart/2005/8/layout/hierarchy4"/>
    <dgm:cxn modelId="{4794CE36-855F-491E-BF3C-A22D10CCAE42}" type="presParOf" srcId="{EAF6F30D-ECC8-434C-AA4F-F0F57F40B63F}" destId="{82A6A41A-1E7F-46BE-AF31-339145B0BF24}" srcOrd="1" destOrd="0" presId="urn:microsoft.com/office/officeart/2005/8/layout/hierarchy4"/>
    <dgm:cxn modelId="{3F69271F-8BA4-4DD9-A91A-F31896A4BCB2}" type="presParOf" srcId="{EAF6F30D-ECC8-434C-AA4F-F0F57F40B63F}" destId="{B8FBBE59-BC69-4CAA-BB3B-97E6CEB7656E}" srcOrd="2" destOrd="0" presId="urn:microsoft.com/office/officeart/2005/8/layout/hierarchy4"/>
    <dgm:cxn modelId="{9FA66E15-3D6E-49DB-B869-5005C224C6CD}" type="presParOf" srcId="{B8FBBE59-BC69-4CAA-BB3B-97E6CEB7656E}" destId="{91CB4B0B-AC7F-4D0E-B8CE-FF46BA68478F}" srcOrd="0" destOrd="0" presId="urn:microsoft.com/office/officeart/2005/8/layout/hierarchy4"/>
    <dgm:cxn modelId="{0D364670-E84E-4793-941A-2AAC4EC320FE}" type="presParOf" srcId="{B8FBBE59-BC69-4CAA-BB3B-97E6CEB7656E}" destId="{51528C57-C9E1-4586-A7AD-06A4C7104470}" srcOrd="1" destOrd="0" presId="urn:microsoft.com/office/officeart/2005/8/layout/hierarchy4"/>
    <dgm:cxn modelId="{9485B121-771D-405B-9B71-EF8A2ED2D68C}" type="presParOf" srcId="{EAF6F30D-ECC8-434C-AA4F-F0F57F40B63F}" destId="{55C4C3CD-A196-4A0D-9BB1-5820AB9D654D}" srcOrd="3" destOrd="0" presId="urn:microsoft.com/office/officeart/2005/8/layout/hierarchy4"/>
    <dgm:cxn modelId="{476976F3-D38C-4184-88FC-CF1E7A87D3D7}" type="presParOf" srcId="{EAF6F30D-ECC8-434C-AA4F-F0F57F40B63F}" destId="{C80B1B18-BB11-4E21-BD9C-BEC3D174D057}" srcOrd="4" destOrd="0" presId="urn:microsoft.com/office/officeart/2005/8/layout/hierarchy4"/>
    <dgm:cxn modelId="{B0C16023-C89A-4C47-BB82-EE9747FDBE89}" type="presParOf" srcId="{C80B1B18-BB11-4E21-BD9C-BEC3D174D057}" destId="{B4D10119-F567-44AC-AC50-47379200FCCF}" srcOrd="0" destOrd="0" presId="urn:microsoft.com/office/officeart/2005/8/layout/hierarchy4"/>
    <dgm:cxn modelId="{08991077-9B65-4A20-993C-5F2F634C5ADF}" type="presParOf" srcId="{C80B1B18-BB11-4E21-BD9C-BEC3D174D057}" destId="{38C50EFB-66C4-4A7F-9FEC-B26FEE3632BE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345B7E-CF77-45FD-ADBC-85D4FD5DB268}" type="doc">
      <dgm:prSet loTypeId="urn:microsoft.com/office/officeart/2005/8/layout/hierarchy4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E2DFD6-5226-4832-8F98-D32A19E0D013}">
      <dgm:prSet phldrT="[Текст]" custT="1"/>
      <dgm:spPr/>
      <dgm:t>
        <a:bodyPr/>
        <a:lstStyle/>
        <a:p>
          <a:r>
            <a:rPr lang="ru-RU" sz="3200" b="1" dirty="0" err="1" smtClean="0">
              <a:solidFill>
                <a:srgbClr val="800000"/>
              </a:solidFill>
              <a:latin typeface="+mj-lt"/>
            </a:rPr>
            <a:t>Межпредметные</a:t>
          </a:r>
          <a:r>
            <a:rPr lang="ru-RU" sz="3200" b="1" dirty="0" smtClean="0">
              <a:solidFill>
                <a:srgbClr val="800000"/>
              </a:solidFill>
              <a:latin typeface="+mj-lt"/>
            </a:rPr>
            <a:t> умения</a:t>
          </a:r>
          <a:endParaRPr lang="ru-RU" sz="3200" b="1" dirty="0">
            <a:solidFill>
              <a:srgbClr val="800000"/>
            </a:solidFill>
            <a:latin typeface="+mj-lt"/>
          </a:endParaRPr>
        </a:p>
      </dgm:t>
    </dgm:pt>
    <dgm:pt modelId="{6C45058A-849F-4327-B959-068451C432AA}" type="parTrans" cxnId="{5608FFBF-C33E-41A0-A58F-95421DF0407B}">
      <dgm:prSet/>
      <dgm:spPr/>
      <dgm:t>
        <a:bodyPr/>
        <a:lstStyle/>
        <a:p>
          <a:endParaRPr lang="ru-RU"/>
        </a:p>
      </dgm:t>
    </dgm:pt>
    <dgm:pt modelId="{BFD95BA2-5F87-4FBF-A26C-A330C8ED24C3}" type="sibTrans" cxnId="{5608FFBF-C33E-41A0-A58F-95421DF0407B}">
      <dgm:prSet/>
      <dgm:spPr/>
      <dgm:t>
        <a:bodyPr/>
        <a:lstStyle/>
        <a:p>
          <a:endParaRPr lang="ru-RU"/>
        </a:p>
      </dgm:t>
    </dgm:pt>
    <dgm:pt modelId="{D26CD807-80A0-4319-A4B3-C8B83CE82799}">
      <dgm:prSet phldrT="[Текст]" custT="1"/>
      <dgm:spPr/>
      <dgm:t>
        <a:bodyPr anchor="ctr"/>
        <a:lstStyle/>
        <a:p>
          <a:pPr algn="ctr"/>
          <a:r>
            <a:rPr lang="ru-RU" sz="2200" b="1" dirty="0" smtClean="0">
              <a:solidFill>
                <a:srgbClr val="800000"/>
              </a:solidFill>
            </a:rPr>
            <a:t>Устанавливать</a:t>
          </a:r>
          <a:r>
            <a:rPr lang="ru-RU" sz="2200" b="1" dirty="0" smtClean="0"/>
            <a:t> </a:t>
          </a:r>
          <a:r>
            <a:rPr lang="ru-RU" sz="2200" b="1" dirty="0" smtClean="0">
              <a:solidFill>
                <a:schemeClr val="tx1"/>
              </a:solidFill>
            </a:rPr>
            <a:t>причинно – следственные свя</a:t>
          </a:r>
          <a:r>
            <a:rPr lang="ru-RU" sz="2000" b="1" dirty="0" smtClean="0">
              <a:solidFill>
                <a:schemeClr val="tx1"/>
              </a:solidFill>
            </a:rPr>
            <a:t>зи</a:t>
          </a:r>
          <a:endParaRPr lang="ru-RU" sz="2000" b="1" dirty="0">
            <a:solidFill>
              <a:schemeClr val="tx1"/>
            </a:solidFill>
          </a:endParaRPr>
        </a:p>
      </dgm:t>
    </dgm:pt>
    <dgm:pt modelId="{EA2F58BD-FDC8-4373-9A2B-29C4BC7BDED5}" type="sibTrans" cxnId="{5060F38D-75BD-4331-93CF-E8CFB3309C09}">
      <dgm:prSet/>
      <dgm:spPr/>
      <dgm:t>
        <a:bodyPr/>
        <a:lstStyle/>
        <a:p>
          <a:endParaRPr lang="ru-RU"/>
        </a:p>
      </dgm:t>
    </dgm:pt>
    <dgm:pt modelId="{EFD396E1-049D-4C94-96A7-9E7262F8B17A}" type="parTrans" cxnId="{5060F38D-75BD-4331-93CF-E8CFB3309C09}">
      <dgm:prSet/>
      <dgm:spPr/>
      <dgm:t>
        <a:bodyPr/>
        <a:lstStyle/>
        <a:p>
          <a:endParaRPr lang="ru-RU"/>
        </a:p>
      </dgm:t>
    </dgm:pt>
    <dgm:pt modelId="{8FF3B1BB-C2EC-472A-96A7-5710720CB72B}">
      <dgm:prSet phldrT="[Текст]" custT="1"/>
      <dgm:spPr/>
      <dgm:t>
        <a:bodyPr anchor="ctr"/>
        <a:lstStyle/>
        <a:p>
          <a:pPr algn="l"/>
          <a:r>
            <a:rPr lang="ru-RU" sz="2200" b="1" dirty="0" smtClean="0">
              <a:solidFill>
                <a:srgbClr val="800000"/>
              </a:solidFill>
            </a:rPr>
            <a:t>Формировать </a:t>
          </a:r>
          <a:r>
            <a:rPr lang="ru-RU" sz="2200" b="1" dirty="0" smtClean="0">
              <a:solidFill>
                <a:schemeClr val="tx1"/>
              </a:solidFill>
            </a:rPr>
            <a:t>измерительные, конструктивно-технические, измерительно-вычислительные, графические, проекционно-изобразительные действия</a:t>
          </a:r>
          <a:endParaRPr lang="ru-RU" sz="2200" b="1" dirty="0">
            <a:solidFill>
              <a:schemeClr val="tx1"/>
            </a:solidFill>
          </a:endParaRPr>
        </a:p>
      </dgm:t>
    </dgm:pt>
    <dgm:pt modelId="{1D2C5153-7531-4100-ABEE-F0425549BF51}" type="sibTrans" cxnId="{B9037DF3-7302-44B7-869F-A93DF5E010E5}">
      <dgm:prSet/>
      <dgm:spPr/>
      <dgm:t>
        <a:bodyPr/>
        <a:lstStyle/>
        <a:p>
          <a:endParaRPr lang="ru-RU"/>
        </a:p>
      </dgm:t>
    </dgm:pt>
    <dgm:pt modelId="{9615BDD1-A216-463E-A79E-449BDEF2522D}" type="parTrans" cxnId="{B9037DF3-7302-44B7-869F-A93DF5E010E5}">
      <dgm:prSet/>
      <dgm:spPr/>
      <dgm:t>
        <a:bodyPr/>
        <a:lstStyle/>
        <a:p>
          <a:endParaRPr lang="ru-RU"/>
        </a:p>
      </dgm:t>
    </dgm:pt>
    <dgm:pt modelId="{5B3A0611-FE33-4AD3-8987-5B60BE2F0465}">
      <dgm:prSet phldrT="[Текст]" custT="1"/>
      <dgm:spPr/>
      <dgm:t>
        <a:bodyPr anchor="ctr"/>
        <a:lstStyle/>
        <a:p>
          <a:pPr algn="l"/>
          <a:r>
            <a:rPr lang="ru-RU" sz="2200" b="1" dirty="0" smtClean="0">
              <a:solidFill>
                <a:srgbClr val="800000"/>
              </a:solidFill>
            </a:rPr>
            <a:t>Связывать между собой и обобщать </a:t>
          </a:r>
          <a:r>
            <a:rPr lang="ru-RU" sz="2200" b="1" dirty="0" smtClean="0">
              <a:solidFill>
                <a:schemeClr val="tx1"/>
              </a:solidFill>
            </a:rPr>
            <a:t>предметные знания из разных учебных дисциплин для того, чтобы видеть изучаемый объект (явление, текст) в единстве его многообразных свойств и отношений</a:t>
          </a:r>
          <a:endParaRPr lang="ru-RU" sz="2200" b="1" dirty="0">
            <a:solidFill>
              <a:schemeClr val="tx1"/>
            </a:solidFill>
          </a:endParaRPr>
        </a:p>
      </dgm:t>
    </dgm:pt>
    <dgm:pt modelId="{0915B799-F7AE-4588-9882-25B797031B0C}" type="parTrans" cxnId="{6AF53132-DF86-401E-9605-F4B01E7208E4}">
      <dgm:prSet/>
      <dgm:spPr/>
      <dgm:t>
        <a:bodyPr/>
        <a:lstStyle/>
        <a:p>
          <a:endParaRPr lang="ru-RU"/>
        </a:p>
      </dgm:t>
    </dgm:pt>
    <dgm:pt modelId="{692F7C5F-CABA-4218-BA83-B5F93C341810}" type="sibTrans" cxnId="{6AF53132-DF86-401E-9605-F4B01E7208E4}">
      <dgm:prSet/>
      <dgm:spPr/>
      <dgm:t>
        <a:bodyPr/>
        <a:lstStyle/>
        <a:p>
          <a:endParaRPr lang="ru-RU"/>
        </a:p>
      </dgm:t>
    </dgm:pt>
    <dgm:pt modelId="{1DBCBF09-BD01-458E-B1E3-550D05346866}" type="pres">
      <dgm:prSet presAssocID="{26345B7E-CF77-45FD-ADBC-85D4FD5DB2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269273-808B-4FC3-9CA4-41A309C837C7}" type="pres">
      <dgm:prSet presAssocID="{E4E2DFD6-5226-4832-8F98-D32A19E0D013}" presName="vertOne" presStyleCnt="0"/>
      <dgm:spPr/>
    </dgm:pt>
    <dgm:pt modelId="{DDF92189-ED54-4CF8-95B1-3FC0E9B61634}" type="pres">
      <dgm:prSet presAssocID="{E4E2DFD6-5226-4832-8F98-D32A19E0D013}" presName="txOne" presStyleLbl="node0" presStyleIdx="0" presStyleCnt="1" custScaleY="34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82C943-0570-4ACA-838C-8C83130E0135}" type="pres">
      <dgm:prSet presAssocID="{E4E2DFD6-5226-4832-8F98-D32A19E0D013}" presName="parTransOne" presStyleCnt="0"/>
      <dgm:spPr/>
    </dgm:pt>
    <dgm:pt modelId="{EAF6F30D-ECC8-434C-AA4F-F0F57F40B63F}" type="pres">
      <dgm:prSet presAssocID="{E4E2DFD6-5226-4832-8F98-D32A19E0D013}" presName="horzOne" presStyleCnt="0"/>
      <dgm:spPr/>
    </dgm:pt>
    <dgm:pt modelId="{D4059483-B535-467B-ADEC-3D5C3507A1D5}" type="pres">
      <dgm:prSet presAssocID="{8FF3B1BB-C2EC-472A-96A7-5710720CB72B}" presName="vertTwo" presStyleCnt="0"/>
      <dgm:spPr/>
    </dgm:pt>
    <dgm:pt modelId="{EC10AC90-E59D-4B71-BF38-E61DD06D9EAF}" type="pres">
      <dgm:prSet presAssocID="{8FF3B1BB-C2EC-472A-96A7-5710720CB72B}" presName="txTwo" presStyleLbl="node2" presStyleIdx="0" presStyleCnt="3" custScaleY="203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33FC55-7022-4DA5-993B-38290613838E}" type="pres">
      <dgm:prSet presAssocID="{8FF3B1BB-C2EC-472A-96A7-5710720CB72B}" presName="horzTwo" presStyleCnt="0"/>
      <dgm:spPr/>
    </dgm:pt>
    <dgm:pt modelId="{82A6A41A-1E7F-46BE-AF31-339145B0BF24}" type="pres">
      <dgm:prSet presAssocID="{1D2C5153-7531-4100-ABEE-F0425549BF51}" presName="sibSpaceTwo" presStyleCnt="0"/>
      <dgm:spPr/>
    </dgm:pt>
    <dgm:pt modelId="{B8FBBE59-BC69-4CAA-BB3B-97E6CEB7656E}" type="pres">
      <dgm:prSet presAssocID="{D26CD807-80A0-4319-A4B3-C8B83CE82799}" presName="vertTwo" presStyleCnt="0"/>
      <dgm:spPr/>
    </dgm:pt>
    <dgm:pt modelId="{91CB4B0B-AC7F-4D0E-B8CE-FF46BA68478F}" type="pres">
      <dgm:prSet presAssocID="{D26CD807-80A0-4319-A4B3-C8B83CE82799}" presName="txTwo" presStyleLbl="node2" presStyleIdx="1" presStyleCnt="3" custScaleY="181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528C57-C9E1-4586-A7AD-06A4C7104470}" type="pres">
      <dgm:prSet presAssocID="{D26CD807-80A0-4319-A4B3-C8B83CE82799}" presName="horzTwo" presStyleCnt="0"/>
      <dgm:spPr/>
    </dgm:pt>
    <dgm:pt modelId="{55C4C3CD-A196-4A0D-9BB1-5820AB9D654D}" type="pres">
      <dgm:prSet presAssocID="{EA2F58BD-FDC8-4373-9A2B-29C4BC7BDED5}" presName="sibSpaceTwo" presStyleCnt="0"/>
      <dgm:spPr/>
    </dgm:pt>
    <dgm:pt modelId="{C80B1B18-BB11-4E21-BD9C-BEC3D174D057}" type="pres">
      <dgm:prSet presAssocID="{5B3A0611-FE33-4AD3-8987-5B60BE2F0465}" presName="vertTwo" presStyleCnt="0"/>
      <dgm:spPr/>
    </dgm:pt>
    <dgm:pt modelId="{B4D10119-F567-44AC-AC50-47379200FCCF}" type="pres">
      <dgm:prSet presAssocID="{5B3A0611-FE33-4AD3-8987-5B60BE2F0465}" presName="txTwo" presStyleLbl="node2" presStyleIdx="2" presStyleCnt="3" custScaleY="202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C50EFB-66C4-4A7F-9FEC-B26FEE3632BE}" type="pres">
      <dgm:prSet presAssocID="{5B3A0611-FE33-4AD3-8987-5B60BE2F0465}" presName="horzTwo" presStyleCnt="0"/>
      <dgm:spPr/>
    </dgm:pt>
  </dgm:ptLst>
  <dgm:cxnLst>
    <dgm:cxn modelId="{B9037DF3-7302-44B7-869F-A93DF5E010E5}" srcId="{E4E2DFD6-5226-4832-8F98-D32A19E0D013}" destId="{8FF3B1BB-C2EC-472A-96A7-5710720CB72B}" srcOrd="0" destOrd="0" parTransId="{9615BDD1-A216-463E-A79E-449BDEF2522D}" sibTransId="{1D2C5153-7531-4100-ABEE-F0425549BF51}"/>
    <dgm:cxn modelId="{D12B7A8F-D3C9-4C91-B0C9-3895508C2117}" type="presOf" srcId="{26345B7E-CF77-45FD-ADBC-85D4FD5DB268}" destId="{1DBCBF09-BD01-458E-B1E3-550D05346866}" srcOrd="0" destOrd="0" presId="urn:microsoft.com/office/officeart/2005/8/layout/hierarchy4"/>
    <dgm:cxn modelId="{5060F38D-75BD-4331-93CF-E8CFB3309C09}" srcId="{E4E2DFD6-5226-4832-8F98-D32A19E0D013}" destId="{D26CD807-80A0-4319-A4B3-C8B83CE82799}" srcOrd="1" destOrd="0" parTransId="{EFD396E1-049D-4C94-96A7-9E7262F8B17A}" sibTransId="{EA2F58BD-FDC8-4373-9A2B-29C4BC7BDED5}"/>
    <dgm:cxn modelId="{5C3D9054-0D2F-45B2-98C2-D480388ECAD7}" type="presOf" srcId="{E4E2DFD6-5226-4832-8F98-D32A19E0D013}" destId="{DDF92189-ED54-4CF8-95B1-3FC0E9B61634}" srcOrd="0" destOrd="0" presId="urn:microsoft.com/office/officeart/2005/8/layout/hierarchy4"/>
    <dgm:cxn modelId="{DECD4705-2C8A-4B82-9CC4-8FE9F145A79A}" type="presOf" srcId="{8FF3B1BB-C2EC-472A-96A7-5710720CB72B}" destId="{EC10AC90-E59D-4B71-BF38-E61DD06D9EAF}" srcOrd="0" destOrd="0" presId="urn:microsoft.com/office/officeart/2005/8/layout/hierarchy4"/>
    <dgm:cxn modelId="{CCC58AB9-FF67-49D4-9F29-B0E632BB4FE4}" type="presOf" srcId="{5B3A0611-FE33-4AD3-8987-5B60BE2F0465}" destId="{B4D10119-F567-44AC-AC50-47379200FCCF}" srcOrd="0" destOrd="0" presId="urn:microsoft.com/office/officeart/2005/8/layout/hierarchy4"/>
    <dgm:cxn modelId="{7839B1C1-4C35-477E-A86C-C111265883C5}" type="presOf" srcId="{D26CD807-80A0-4319-A4B3-C8B83CE82799}" destId="{91CB4B0B-AC7F-4D0E-B8CE-FF46BA68478F}" srcOrd="0" destOrd="0" presId="urn:microsoft.com/office/officeart/2005/8/layout/hierarchy4"/>
    <dgm:cxn modelId="{5608FFBF-C33E-41A0-A58F-95421DF0407B}" srcId="{26345B7E-CF77-45FD-ADBC-85D4FD5DB268}" destId="{E4E2DFD6-5226-4832-8F98-D32A19E0D013}" srcOrd="0" destOrd="0" parTransId="{6C45058A-849F-4327-B959-068451C432AA}" sibTransId="{BFD95BA2-5F87-4FBF-A26C-A330C8ED24C3}"/>
    <dgm:cxn modelId="{6AF53132-DF86-401E-9605-F4B01E7208E4}" srcId="{E4E2DFD6-5226-4832-8F98-D32A19E0D013}" destId="{5B3A0611-FE33-4AD3-8987-5B60BE2F0465}" srcOrd="2" destOrd="0" parTransId="{0915B799-F7AE-4588-9882-25B797031B0C}" sibTransId="{692F7C5F-CABA-4218-BA83-B5F93C341810}"/>
    <dgm:cxn modelId="{A5B2AD1C-3D5D-40F1-8CDF-AE305B17ABC4}" type="presParOf" srcId="{1DBCBF09-BD01-458E-B1E3-550D05346866}" destId="{AE269273-808B-4FC3-9CA4-41A309C837C7}" srcOrd="0" destOrd="0" presId="urn:microsoft.com/office/officeart/2005/8/layout/hierarchy4"/>
    <dgm:cxn modelId="{0FC39441-A799-4650-B876-B78AEFA4868A}" type="presParOf" srcId="{AE269273-808B-4FC3-9CA4-41A309C837C7}" destId="{DDF92189-ED54-4CF8-95B1-3FC0E9B61634}" srcOrd="0" destOrd="0" presId="urn:microsoft.com/office/officeart/2005/8/layout/hierarchy4"/>
    <dgm:cxn modelId="{7FF591B3-19C0-4343-AC43-89BFE545EECF}" type="presParOf" srcId="{AE269273-808B-4FC3-9CA4-41A309C837C7}" destId="{FF82C943-0570-4ACA-838C-8C83130E0135}" srcOrd="1" destOrd="0" presId="urn:microsoft.com/office/officeart/2005/8/layout/hierarchy4"/>
    <dgm:cxn modelId="{E6E37CAB-9FEC-4A84-9353-A4DDA2044D96}" type="presParOf" srcId="{AE269273-808B-4FC3-9CA4-41A309C837C7}" destId="{EAF6F30D-ECC8-434C-AA4F-F0F57F40B63F}" srcOrd="2" destOrd="0" presId="urn:microsoft.com/office/officeart/2005/8/layout/hierarchy4"/>
    <dgm:cxn modelId="{BE465AFF-0ACB-4677-AE15-EE4EFD56E94B}" type="presParOf" srcId="{EAF6F30D-ECC8-434C-AA4F-F0F57F40B63F}" destId="{D4059483-B535-467B-ADEC-3D5C3507A1D5}" srcOrd="0" destOrd="0" presId="urn:microsoft.com/office/officeart/2005/8/layout/hierarchy4"/>
    <dgm:cxn modelId="{A516ADE7-0DBE-4AD1-BE6D-2D27CB235DFB}" type="presParOf" srcId="{D4059483-B535-467B-ADEC-3D5C3507A1D5}" destId="{EC10AC90-E59D-4B71-BF38-E61DD06D9EAF}" srcOrd="0" destOrd="0" presId="urn:microsoft.com/office/officeart/2005/8/layout/hierarchy4"/>
    <dgm:cxn modelId="{097E4BB2-98CD-4218-BCB5-6491961563C2}" type="presParOf" srcId="{D4059483-B535-467B-ADEC-3D5C3507A1D5}" destId="{4F33FC55-7022-4DA5-993B-38290613838E}" srcOrd="1" destOrd="0" presId="urn:microsoft.com/office/officeart/2005/8/layout/hierarchy4"/>
    <dgm:cxn modelId="{56C750A3-4D45-4725-AA5C-F085742E140B}" type="presParOf" srcId="{EAF6F30D-ECC8-434C-AA4F-F0F57F40B63F}" destId="{82A6A41A-1E7F-46BE-AF31-339145B0BF24}" srcOrd="1" destOrd="0" presId="urn:microsoft.com/office/officeart/2005/8/layout/hierarchy4"/>
    <dgm:cxn modelId="{384FFB8A-0B5E-4B4B-AFF7-61F336A713EC}" type="presParOf" srcId="{EAF6F30D-ECC8-434C-AA4F-F0F57F40B63F}" destId="{B8FBBE59-BC69-4CAA-BB3B-97E6CEB7656E}" srcOrd="2" destOrd="0" presId="urn:microsoft.com/office/officeart/2005/8/layout/hierarchy4"/>
    <dgm:cxn modelId="{A3B9655A-5CFB-4416-97B3-518FABFA3932}" type="presParOf" srcId="{B8FBBE59-BC69-4CAA-BB3B-97E6CEB7656E}" destId="{91CB4B0B-AC7F-4D0E-B8CE-FF46BA68478F}" srcOrd="0" destOrd="0" presId="urn:microsoft.com/office/officeart/2005/8/layout/hierarchy4"/>
    <dgm:cxn modelId="{575D39D2-D97C-4AA9-8891-1FAE40B58990}" type="presParOf" srcId="{B8FBBE59-BC69-4CAA-BB3B-97E6CEB7656E}" destId="{51528C57-C9E1-4586-A7AD-06A4C7104470}" srcOrd="1" destOrd="0" presId="urn:microsoft.com/office/officeart/2005/8/layout/hierarchy4"/>
    <dgm:cxn modelId="{A7FBCF58-BB43-448C-AC54-4BEEA49D9F22}" type="presParOf" srcId="{EAF6F30D-ECC8-434C-AA4F-F0F57F40B63F}" destId="{55C4C3CD-A196-4A0D-9BB1-5820AB9D654D}" srcOrd="3" destOrd="0" presId="urn:microsoft.com/office/officeart/2005/8/layout/hierarchy4"/>
    <dgm:cxn modelId="{C1DE67AD-3545-438A-978B-3319E132701F}" type="presParOf" srcId="{EAF6F30D-ECC8-434C-AA4F-F0F57F40B63F}" destId="{C80B1B18-BB11-4E21-BD9C-BEC3D174D057}" srcOrd="4" destOrd="0" presId="urn:microsoft.com/office/officeart/2005/8/layout/hierarchy4"/>
    <dgm:cxn modelId="{5C5B360A-F960-451E-8C78-87574E93C68D}" type="presParOf" srcId="{C80B1B18-BB11-4E21-BD9C-BEC3D174D057}" destId="{B4D10119-F567-44AC-AC50-47379200FCCF}" srcOrd="0" destOrd="0" presId="urn:microsoft.com/office/officeart/2005/8/layout/hierarchy4"/>
    <dgm:cxn modelId="{D95C10C0-29EC-4460-BC1F-3E7522BDDE31}" type="presParOf" srcId="{C80B1B18-BB11-4E21-BD9C-BEC3D174D057}" destId="{38C50EFB-66C4-4A7F-9FEC-B26FEE3632BE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94B7DB-6975-4A30-95BD-D2231E79B5AA}" type="doc">
      <dgm:prSet loTypeId="urn:microsoft.com/office/officeart/2005/8/layout/target3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1A2D6F-E6C2-4D32-8F59-FCE4C7553BCB}">
      <dgm:prSet phldrT="[Текст]"/>
      <dgm:spPr/>
      <dgm:t>
        <a:bodyPr/>
        <a:lstStyle/>
        <a:p>
          <a:r>
            <a:rPr lang="ru-RU" b="1" dirty="0" smtClean="0">
              <a:solidFill>
                <a:srgbClr val="800000"/>
              </a:solidFill>
            </a:rPr>
            <a:t>Итоговые проверочные работы</a:t>
          </a:r>
          <a:endParaRPr lang="ru-RU" dirty="0">
            <a:solidFill>
              <a:srgbClr val="800000"/>
            </a:solidFill>
          </a:endParaRPr>
        </a:p>
      </dgm:t>
    </dgm:pt>
    <dgm:pt modelId="{736B88DB-2FC8-4D61-BB43-83AA47B9BDA6}" type="parTrans" cxnId="{8FC46711-11C1-44B5-B0CB-46C81F6D0AC3}">
      <dgm:prSet/>
      <dgm:spPr/>
      <dgm:t>
        <a:bodyPr/>
        <a:lstStyle/>
        <a:p>
          <a:endParaRPr lang="ru-RU"/>
        </a:p>
      </dgm:t>
    </dgm:pt>
    <dgm:pt modelId="{7626448D-8F8A-4303-8B52-26833E73EEDB}" type="sibTrans" cxnId="{8FC46711-11C1-44B5-B0CB-46C81F6D0AC3}">
      <dgm:prSet/>
      <dgm:spPr/>
      <dgm:t>
        <a:bodyPr/>
        <a:lstStyle/>
        <a:p>
          <a:endParaRPr lang="ru-RU"/>
        </a:p>
      </dgm:t>
    </dgm:pt>
    <dgm:pt modelId="{108A795B-4DD4-4682-9C9B-F96F6BB82879}">
      <dgm:prSet phldrT="[Текст]"/>
      <dgm:spPr/>
      <dgm:t>
        <a:bodyPr/>
        <a:lstStyle/>
        <a:p>
          <a:r>
            <a:rPr lang="ru-RU" b="1" dirty="0" smtClean="0">
              <a:solidFill>
                <a:srgbClr val="800000"/>
              </a:solidFill>
            </a:rPr>
            <a:t>Комплексные работы на </a:t>
          </a:r>
          <a:r>
            <a:rPr lang="ru-RU" b="1" dirty="0" err="1" smtClean="0">
              <a:solidFill>
                <a:srgbClr val="800000"/>
              </a:solidFill>
            </a:rPr>
            <a:t>межпредметной</a:t>
          </a:r>
          <a:r>
            <a:rPr lang="ru-RU" b="1" dirty="0" smtClean="0">
              <a:solidFill>
                <a:srgbClr val="800000"/>
              </a:solidFill>
            </a:rPr>
            <a:t> основе</a:t>
          </a:r>
          <a:endParaRPr lang="ru-RU" dirty="0">
            <a:solidFill>
              <a:srgbClr val="800000"/>
            </a:solidFill>
          </a:endParaRPr>
        </a:p>
      </dgm:t>
    </dgm:pt>
    <dgm:pt modelId="{D545D96E-B28B-4461-8147-5165D903AD9C}" type="parTrans" cxnId="{BE2558AE-4C36-4976-A24E-75F8968B7C34}">
      <dgm:prSet/>
      <dgm:spPr/>
      <dgm:t>
        <a:bodyPr/>
        <a:lstStyle/>
        <a:p>
          <a:endParaRPr lang="ru-RU"/>
        </a:p>
      </dgm:t>
    </dgm:pt>
    <dgm:pt modelId="{A6E1B5D8-FEF8-49ED-AF11-E6614A5B84C2}" type="sibTrans" cxnId="{BE2558AE-4C36-4976-A24E-75F8968B7C34}">
      <dgm:prSet/>
      <dgm:spPr/>
      <dgm:t>
        <a:bodyPr/>
        <a:lstStyle/>
        <a:p>
          <a:endParaRPr lang="ru-RU"/>
        </a:p>
      </dgm:t>
    </dgm:pt>
    <dgm:pt modelId="{50736C26-DCD0-4423-8BCE-601163FC91DB}">
      <dgm:prSet phldrT="[Текст]"/>
      <dgm:spPr/>
      <dgm:t>
        <a:bodyPr/>
        <a:lstStyle/>
        <a:p>
          <a:r>
            <a:rPr lang="ru-RU" b="1" dirty="0" smtClean="0">
              <a:solidFill>
                <a:srgbClr val="800000"/>
              </a:solidFill>
            </a:rPr>
            <a:t>Мониторинг </a:t>
          </a:r>
          <a:r>
            <a:rPr lang="ru-RU" b="1" dirty="0" err="1" smtClean="0">
              <a:solidFill>
                <a:srgbClr val="800000"/>
              </a:solidFill>
            </a:rPr>
            <a:t>сформированности</a:t>
          </a:r>
          <a:r>
            <a:rPr lang="ru-RU" b="1" dirty="0" smtClean="0">
              <a:solidFill>
                <a:srgbClr val="800000"/>
              </a:solidFill>
            </a:rPr>
            <a:t> основных учебных умений </a:t>
          </a:r>
          <a:endParaRPr lang="ru-RU" dirty="0">
            <a:solidFill>
              <a:srgbClr val="800000"/>
            </a:solidFill>
          </a:endParaRPr>
        </a:p>
      </dgm:t>
    </dgm:pt>
    <dgm:pt modelId="{BBFD7601-C3C0-46D5-BD13-E9AB1F2971F0}" type="parTrans" cxnId="{511B306A-9C7A-4183-B7E1-CA55E648CACD}">
      <dgm:prSet/>
      <dgm:spPr/>
      <dgm:t>
        <a:bodyPr/>
        <a:lstStyle/>
        <a:p>
          <a:endParaRPr lang="ru-RU"/>
        </a:p>
      </dgm:t>
    </dgm:pt>
    <dgm:pt modelId="{457286BB-8EB9-42A6-8E23-ECB8F0E5D3C3}" type="sibTrans" cxnId="{511B306A-9C7A-4183-B7E1-CA55E648CACD}">
      <dgm:prSet/>
      <dgm:spPr/>
      <dgm:t>
        <a:bodyPr/>
        <a:lstStyle/>
        <a:p>
          <a:endParaRPr lang="ru-RU"/>
        </a:p>
      </dgm:t>
    </dgm:pt>
    <dgm:pt modelId="{8D1364C2-559F-4E90-8B91-322F2DCD266C}" type="pres">
      <dgm:prSet presAssocID="{CC94B7DB-6975-4A30-95BD-D2231E79B5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169DCA-B420-4B06-8871-6AE71346B42D}" type="pres">
      <dgm:prSet presAssocID="{431A2D6F-E6C2-4D32-8F59-FCE4C7553BCB}" presName="circle1" presStyleLbl="node1" presStyleIdx="0" presStyleCnt="3"/>
      <dgm:spPr/>
    </dgm:pt>
    <dgm:pt modelId="{AE51F990-E15F-4F5B-BA5D-D847ADD0FF25}" type="pres">
      <dgm:prSet presAssocID="{431A2D6F-E6C2-4D32-8F59-FCE4C7553BCB}" presName="space" presStyleCnt="0"/>
      <dgm:spPr/>
    </dgm:pt>
    <dgm:pt modelId="{3FACBEAB-E32B-4F6D-96C1-42120DD30921}" type="pres">
      <dgm:prSet presAssocID="{431A2D6F-E6C2-4D32-8F59-FCE4C7553BCB}" presName="rect1" presStyleLbl="alignAcc1" presStyleIdx="0" presStyleCnt="3"/>
      <dgm:spPr/>
      <dgm:t>
        <a:bodyPr/>
        <a:lstStyle/>
        <a:p>
          <a:endParaRPr lang="ru-RU"/>
        </a:p>
      </dgm:t>
    </dgm:pt>
    <dgm:pt modelId="{5583C77C-6E54-4D0F-B38A-39AA1AF94DB3}" type="pres">
      <dgm:prSet presAssocID="{108A795B-4DD4-4682-9C9B-F96F6BB82879}" presName="vertSpace2" presStyleLbl="node1" presStyleIdx="0" presStyleCnt="3"/>
      <dgm:spPr/>
    </dgm:pt>
    <dgm:pt modelId="{FFBF1B60-8809-4E7B-8017-BE3DDF75D77E}" type="pres">
      <dgm:prSet presAssocID="{108A795B-4DD4-4682-9C9B-F96F6BB82879}" presName="circle2" presStyleLbl="node1" presStyleIdx="1" presStyleCnt="3"/>
      <dgm:spPr/>
    </dgm:pt>
    <dgm:pt modelId="{7E9F96EC-FFBD-4ACB-83FF-73B95A592E05}" type="pres">
      <dgm:prSet presAssocID="{108A795B-4DD4-4682-9C9B-F96F6BB82879}" presName="rect2" presStyleLbl="alignAcc1" presStyleIdx="1" presStyleCnt="3" custLinFactNeighborX="-313"/>
      <dgm:spPr/>
      <dgm:t>
        <a:bodyPr/>
        <a:lstStyle/>
        <a:p>
          <a:endParaRPr lang="ru-RU"/>
        </a:p>
      </dgm:t>
    </dgm:pt>
    <dgm:pt modelId="{1DD942D6-19A7-48A0-B7D2-1AEBA37FA633}" type="pres">
      <dgm:prSet presAssocID="{50736C26-DCD0-4423-8BCE-601163FC91DB}" presName="vertSpace3" presStyleLbl="node1" presStyleIdx="1" presStyleCnt="3"/>
      <dgm:spPr/>
    </dgm:pt>
    <dgm:pt modelId="{29798DB9-8A05-49A3-B5F3-B2CC92E833FA}" type="pres">
      <dgm:prSet presAssocID="{50736C26-DCD0-4423-8BCE-601163FC91DB}" presName="circle3" presStyleLbl="node1" presStyleIdx="2" presStyleCnt="3"/>
      <dgm:spPr/>
    </dgm:pt>
    <dgm:pt modelId="{E572FC37-B35B-4AA2-9539-CD34E4810B16}" type="pres">
      <dgm:prSet presAssocID="{50736C26-DCD0-4423-8BCE-601163FC91DB}" presName="rect3" presStyleLbl="alignAcc1" presStyleIdx="2" presStyleCnt="3"/>
      <dgm:spPr/>
      <dgm:t>
        <a:bodyPr/>
        <a:lstStyle/>
        <a:p>
          <a:endParaRPr lang="ru-RU"/>
        </a:p>
      </dgm:t>
    </dgm:pt>
    <dgm:pt modelId="{D3641AB5-B589-4BC4-B249-684683EFF408}" type="pres">
      <dgm:prSet presAssocID="{431A2D6F-E6C2-4D32-8F59-FCE4C7553BC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D4F69-34B5-48B8-BF4D-5097AC39ABD1}" type="pres">
      <dgm:prSet presAssocID="{108A795B-4DD4-4682-9C9B-F96F6BB8287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4CD3E-734B-4F43-91AD-D3D1212A0181}" type="pres">
      <dgm:prSet presAssocID="{50736C26-DCD0-4423-8BCE-601163FC91D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A0D83A-A7BE-4586-BAB2-714CAA0E61C1}" type="presOf" srcId="{108A795B-4DD4-4682-9C9B-F96F6BB82879}" destId="{278D4F69-34B5-48B8-BF4D-5097AC39ABD1}" srcOrd="1" destOrd="0" presId="urn:microsoft.com/office/officeart/2005/8/layout/target3"/>
    <dgm:cxn modelId="{61F5101D-6143-4C4D-B4ED-5CFB95387DBD}" type="presOf" srcId="{431A2D6F-E6C2-4D32-8F59-FCE4C7553BCB}" destId="{D3641AB5-B589-4BC4-B249-684683EFF408}" srcOrd="1" destOrd="0" presId="urn:microsoft.com/office/officeart/2005/8/layout/target3"/>
    <dgm:cxn modelId="{A7EB247D-94A8-452D-A508-6F56DE3EAECF}" type="presOf" srcId="{CC94B7DB-6975-4A30-95BD-D2231E79B5AA}" destId="{8D1364C2-559F-4E90-8B91-322F2DCD266C}" srcOrd="0" destOrd="0" presId="urn:microsoft.com/office/officeart/2005/8/layout/target3"/>
    <dgm:cxn modelId="{E4C8CEB0-7C93-470A-9E97-795F1743EA2A}" type="presOf" srcId="{50736C26-DCD0-4423-8BCE-601163FC91DB}" destId="{4054CD3E-734B-4F43-91AD-D3D1212A0181}" srcOrd="1" destOrd="0" presId="urn:microsoft.com/office/officeart/2005/8/layout/target3"/>
    <dgm:cxn modelId="{511B306A-9C7A-4183-B7E1-CA55E648CACD}" srcId="{CC94B7DB-6975-4A30-95BD-D2231E79B5AA}" destId="{50736C26-DCD0-4423-8BCE-601163FC91DB}" srcOrd="2" destOrd="0" parTransId="{BBFD7601-C3C0-46D5-BD13-E9AB1F2971F0}" sibTransId="{457286BB-8EB9-42A6-8E23-ECB8F0E5D3C3}"/>
    <dgm:cxn modelId="{BE2558AE-4C36-4976-A24E-75F8968B7C34}" srcId="{CC94B7DB-6975-4A30-95BD-D2231E79B5AA}" destId="{108A795B-4DD4-4682-9C9B-F96F6BB82879}" srcOrd="1" destOrd="0" parTransId="{D545D96E-B28B-4461-8147-5165D903AD9C}" sibTransId="{A6E1B5D8-FEF8-49ED-AF11-E6614A5B84C2}"/>
    <dgm:cxn modelId="{EC243E37-43F8-462C-BCEA-C988747A1ED9}" type="presOf" srcId="{431A2D6F-E6C2-4D32-8F59-FCE4C7553BCB}" destId="{3FACBEAB-E32B-4F6D-96C1-42120DD30921}" srcOrd="0" destOrd="0" presId="urn:microsoft.com/office/officeart/2005/8/layout/target3"/>
    <dgm:cxn modelId="{25CD1B80-4437-4D28-BFC3-9C8E294E7848}" type="presOf" srcId="{108A795B-4DD4-4682-9C9B-F96F6BB82879}" destId="{7E9F96EC-FFBD-4ACB-83FF-73B95A592E05}" srcOrd="0" destOrd="0" presId="urn:microsoft.com/office/officeart/2005/8/layout/target3"/>
    <dgm:cxn modelId="{49E38B30-7C3A-453A-865B-D543ED4E0B0E}" type="presOf" srcId="{50736C26-DCD0-4423-8BCE-601163FC91DB}" destId="{E572FC37-B35B-4AA2-9539-CD34E4810B16}" srcOrd="0" destOrd="0" presId="urn:microsoft.com/office/officeart/2005/8/layout/target3"/>
    <dgm:cxn modelId="{8FC46711-11C1-44B5-B0CB-46C81F6D0AC3}" srcId="{CC94B7DB-6975-4A30-95BD-D2231E79B5AA}" destId="{431A2D6F-E6C2-4D32-8F59-FCE4C7553BCB}" srcOrd="0" destOrd="0" parTransId="{736B88DB-2FC8-4D61-BB43-83AA47B9BDA6}" sibTransId="{7626448D-8F8A-4303-8B52-26833E73EEDB}"/>
    <dgm:cxn modelId="{E5FD520E-BAB8-49CC-8202-54BD0AE2CD50}" type="presParOf" srcId="{8D1364C2-559F-4E90-8B91-322F2DCD266C}" destId="{2F169DCA-B420-4B06-8871-6AE71346B42D}" srcOrd="0" destOrd="0" presId="urn:microsoft.com/office/officeart/2005/8/layout/target3"/>
    <dgm:cxn modelId="{C61D7DE7-3678-4ADC-9664-3B7D7212929E}" type="presParOf" srcId="{8D1364C2-559F-4E90-8B91-322F2DCD266C}" destId="{AE51F990-E15F-4F5B-BA5D-D847ADD0FF25}" srcOrd="1" destOrd="0" presId="urn:microsoft.com/office/officeart/2005/8/layout/target3"/>
    <dgm:cxn modelId="{42B52151-B3F9-4E1F-ABDB-F0FA7D2FE5E0}" type="presParOf" srcId="{8D1364C2-559F-4E90-8B91-322F2DCD266C}" destId="{3FACBEAB-E32B-4F6D-96C1-42120DD30921}" srcOrd="2" destOrd="0" presId="urn:microsoft.com/office/officeart/2005/8/layout/target3"/>
    <dgm:cxn modelId="{37F243B0-5F7E-4081-AADE-75267A00355E}" type="presParOf" srcId="{8D1364C2-559F-4E90-8B91-322F2DCD266C}" destId="{5583C77C-6E54-4D0F-B38A-39AA1AF94DB3}" srcOrd="3" destOrd="0" presId="urn:microsoft.com/office/officeart/2005/8/layout/target3"/>
    <dgm:cxn modelId="{BA679AD1-BF99-4C10-AC8A-FE30C5ACE5CD}" type="presParOf" srcId="{8D1364C2-559F-4E90-8B91-322F2DCD266C}" destId="{FFBF1B60-8809-4E7B-8017-BE3DDF75D77E}" srcOrd="4" destOrd="0" presId="urn:microsoft.com/office/officeart/2005/8/layout/target3"/>
    <dgm:cxn modelId="{830C458C-A2ED-41E4-AE13-B64D1088D35C}" type="presParOf" srcId="{8D1364C2-559F-4E90-8B91-322F2DCD266C}" destId="{7E9F96EC-FFBD-4ACB-83FF-73B95A592E05}" srcOrd="5" destOrd="0" presId="urn:microsoft.com/office/officeart/2005/8/layout/target3"/>
    <dgm:cxn modelId="{AD5302AB-D225-4B7D-B046-5C682AE9A34A}" type="presParOf" srcId="{8D1364C2-559F-4E90-8B91-322F2DCD266C}" destId="{1DD942D6-19A7-48A0-B7D2-1AEBA37FA633}" srcOrd="6" destOrd="0" presId="urn:microsoft.com/office/officeart/2005/8/layout/target3"/>
    <dgm:cxn modelId="{43727D6F-E0EF-4F7B-9AB3-D01417F0291F}" type="presParOf" srcId="{8D1364C2-559F-4E90-8B91-322F2DCD266C}" destId="{29798DB9-8A05-49A3-B5F3-B2CC92E833FA}" srcOrd="7" destOrd="0" presId="urn:microsoft.com/office/officeart/2005/8/layout/target3"/>
    <dgm:cxn modelId="{53380E18-3272-4BBC-8A91-419C31E4F81C}" type="presParOf" srcId="{8D1364C2-559F-4E90-8B91-322F2DCD266C}" destId="{E572FC37-B35B-4AA2-9539-CD34E4810B16}" srcOrd="8" destOrd="0" presId="urn:microsoft.com/office/officeart/2005/8/layout/target3"/>
    <dgm:cxn modelId="{96FDD5C7-C99F-4883-80D0-D0E866B3AE4D}" type="presParOf" srcId="{8D1364C2-559F-4E90-8B91-322F2DCD266C}" destId="{D3641AB5-B589-4BC4-B249-684683EFF408}" srcOrd="9" destOrd="0" presId="urn:microsoft.com/office/officeart/2005/8/layout/target3"/>
    <dgm:cxn modelId="{C1127EBE-53D2-462E-9813-9BD28CAF7E6D}" type="presParOf" srcId="{8D1364C2-559F-4E90-8B91-322F2DCD266C}" destId="{278D4F69-34B5-48B8-BF4D-5097AC39ABD1}" srcOrd="10" destOrd="0" presId="urn:microsoft.com/office/officeart/2005/8/layout/target3"/>
    <dgm:cxn modelId="{78DCA100-EB2C-4E60-8A85-A3CFEA112B7B}" type="presParOf" srcId="{8D1364C2-559F-4E90-8B91-322F2DCD266C}" destId="{4054CD3E-734B-4F43-91AD-D3D1212A0181}" srcOrd="11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E60ED-3C63-453E-870E-4BF56B580D3C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11687-722B-4D43-871F-CF438E1AE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ФГОС устанавливает требования к личностным, </a:t>
            </a:r>
            <a:r>
              <a:rPr lang="ru-R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метапредметным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предметным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результатам образования.</a:t>
            </a:r>
          </a:p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Метапредметные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результаты Стандарт объясняет как освоенные учащимися </a:t>
            </a:r>
            <a:r>
              <a:rPr lang="ru-R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межпредметные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надпредметные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умения и универсальные учебные действия (</a:t>
            </a:r>
            <a:r>
              <a:rPr lang="ru-R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общеучебные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умения).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400" dirty="0" smtClean="0"/>
              <a:t>На одном уроке формируются различные </a:t>
            </a:r>
            <a:r>
              <a:rPr lang="ru-RU" sz="1400" dirty="0" err="1" smtClean="0"/>
              <a:t>метапредметные</a:t>
            </a:r>
            <a:r>
              <a:rPr lang="ru-RU" sz="1400" dirty="0" smtClean="0"/>
              <a:t> умения. Говорить о том, что сегодня мы формируем познавательные УУД, а</a:t>
            </a:r>
            <a:r>
              <a:rPr lang="ru-RU" sz="1400" baseline="0" dirty="0" smtClean="0"/>
              <a:t> завтра – коммуникативные, некорректно.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     Формулировка задания должна инициировать действия ученика.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/>
              <a:t>        При их формировании должен обеспечиваться</a:t>
            </a:r>
            <a:r>
              <a:rPr lang="ru-RU" sz="1400" baseline="0" dirty="0" smtClean="0"/>
              <a:t> переход от выполнения действия с опорой на материальные средства к умственной форме выполнения действия и от совместного выполнения действия с учителем и сверстниками к самостоятельному выполнению, основанному на </a:t>
            </a:r>
            <a:r>
              <a:rPr lang="ru-RU" sz="1400" baseline="0" dirty="0" err="1" smtClean="0"/>
              <a:t>саморегуляции</a:t>
            </a:r>
            <a:r>
              <a:rPr lang="ru-RU" sz="1400" baseline="0" dirty="0" smtClean="0"/>
              <a:t>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     </a:t>
            </a:r>
            <a:r>
              <a:rPr lang="ru-RU" sz="1300" dirty="0" smtClean="0"/>
              <a:t>Формы работы по достижению </a:t>
            </a:r>
            <a:r>
              <a:rPr lang="ru-RU" sz="1300" dirty="0" err="1" smtClean="0"/>
              <a:t>метапредметных</a:t>
            </a:r>
            <a:r>
              <a:rPr lang="ru-RU" sz="1300" dirty="0" smtClean="0"/>
              <a:t> результатов:</a:t>
            </a:r>
          </a:p>
          <a:p>
            <a:pPr>
              <a:buFontTx/>
              <a:buChar char="-"/>
            </a:pPr>
            <a:r>
              <a:rPr lang="ru-RU" sz="1300" dirty="0" smtClean="0"/>
              <a:t>решение задач творческого и поискового характера;</a:t>
            </a:r>
          </a:p>
          <a:p>
            <a:pPr>
              <a:buFontTx/>
              <a:buChar char="-"/>
            </a:pPr>
            <a:r>
              <a:rPr lang="ru-RU" sz="1300" dirty="0" smtClean="0"/>
              <a:t>работа с различными</a:t>
            </a:r>
            <a:r>
              <a:rPr lang="ru-RU" sz="1300" baseline="0" dirty="0" smtClean="0"/>
              <a:t> источниками информации (текст, рисунок, схема, диаграмма, таблица);</a:t>
            </a:r>
          </a:p>
          <a:p>
            <a:pPr>
              <a:buFontTx/>
              <a:buChar char="-"/>
            </a:pPr>
            <a:r>
              <a:rPr lang="ru-RU" sz="1300" baseline="0" dirty="0" smtClean="0"/>
              <a:t>учебный диалог.</a:t>
            </a:r>
            <a:endParaRPr lang="ru-RU" sz="1300" dirty="0" smtClean="0"/>
          </a:p>
          <a:p>
            <a:pPr algn="just"/>
            <a:r>
              <a:rPr lang="ru-RU" sz="1300" dirty="0" smtClean="0"/>
              <a:t>     Учебный диалог рассматривается как процесс взаимодействия учителя и обучающихся, а также самих учащихся, которое перерастает в продуктивное сотрудничество во время организации внутригрупповой или </a:t>
            </a:r>
            <a:r>
              <a:rPr lang="ru-RU" sz="1300" dirty="0" err="1" smtClean="0"/>
              <a:t>общеклассной</a:t>
            </a:r>
            <a:r>
              <a:rPr lang="ru-RU" sz="1300" dirty="0" smtClean="0"/>
              <a:t> дискуссии (при постановке и решении учебных задач). Умение вести учебный диалог включает в себя: умение ставить вопросы, работать в паре и группе, вести групповую и </a:t>
            </a:r>
            <a:r>
              <a:rPr lang="ru-RU" sz="1300" dirty="0" err="1" smtClean="0"/>
              <a:t>общеклассную</a:t>
            </a:r>
            <a:r>
              <a:rPr lang="ru-RU" sz="1300" dirty="0" smtClean="0"/>
              <a:t> дискуссию;</a:t>
            </a:r>
          </a:p>
          <a:p>
            <a:pPr>
              <a:buFontTx/>
              <a:buChar char="-"/>
            </a:pPr>
            <a:r>
              <a:rPr lang="ru-RU" sz="1300" baseline="0" dirty="0" smtClean="0"/>
              <a:t>поисковая деятельность. </a:t>
            </a:r>
          </a:p>
          <a:p>
            <a:pPr>
              <a:buFontTx/>
              <a:buNone/>
            </a:pPr>
            <a:r>
              <a:rPr lang="ru-RU" sz="1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sz="1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Импульсом к поисковой деятельности могут быть противоречия, коллизии. Это задания, в которых ребёнок:</a:t>
            </a:r>
          </a:p>
          <a:p>
            <a:pPr>
              <a:buFont typeface="Arial" pitchFamily="34" charset="0"/>
              <a:buChar char="•"/>
            </a:pPr>
            <a:r>
              <a:rPr lang="ru-RU" sz="1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сталкивается с нехваткой или избытком информации или способов деятельности для решения поставленной проблемы;</a:t>
            </a:r>
          </a:p>
          <a:p>
            <a:pPr>
              <a:buFont typeface="Arial" pitchFamily="34" charset="0"/>
              <a:buChar char="•"/>
            </a:pPr>
            <a:r>
              <a:rPr lang="ru-RU" sz="1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оказывается в ситуации выбора мнения, подхода, варианта решения и т.п.;</a:t>
            </a:r>
          </a:p>
          <a:p>
            <a:pPr>
              <a:buFont typeface="Arial" pitchFamily="34" charset="0"/>
              <a:buChar char="•"/>
            </a:pPr>
            <a:r>
              <a:rPr lang="ru-RU" sz="1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сталкивается с незнанием или с новыми условиями использования уже имеющихся знаний;</a:t>
            </a:r>
          </a:p>
          <a:p>
            <a:pPr>
              <a:buFontTx/>
              <a:buChar char="-"/>
            </a:pPr>
            <a:r>
              <a:rPr lang="ru-RU" sz="1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портфолио</a:t>
            </a:r>
            <a:r>
              <a:rPr lang="ru-RU" sz="1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>
              <a:buFontTx/>
              <a:buChar char="-"/>
            </a:pPr>
            <a:r>
              <a:rPr lang="ru-RU" sz="1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участие во внеурочной деятельности;</a:t>
            </a:r>
          </a:p>
          <a:p>
            <a:pPr>
              <a:buFontTx/>
              <a:buChar char="-"/>
            </a:pPr>
            <a:r>
              <a:rPr lang="ru-RU" sz="1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проведение спецкурса по формированию </a:t>
            </a:r>
            <a:r>
              <a:rPr lang="ru-RU" sz="13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метапредметных</a:t>
            </a:r>
            <a:r>
              <a:rPr lang="ru-RU" sz="1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умений.</a:t>
            </a:r>
          </a:p>
          <a:p>
            <a:pPr algn="just"/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     НШ уже прошла полный цикл освоения ФГОС, поэтому может поделиться своим мнением.</a:t>
            </a:r>
          </a:p>
          <a:p>
            <a:pPr algn="just"/>
            <a:r>
              <a:rPr lang="ru-RU" dirty="0" smtClean="0"/>
              <a:t>     1.Необходимость  наполнить урок </a:t>
            </a:r>
            <a:r>
              <a:rPr lang="ru-RU" dirty="0" err="1" smtClean="0"/>
              <a:t>метапредметностью</a:t>
            </a:r>
            <a:r>
              <a:rPr lang="ru-RU" baseline="0" dirty="0" smtClean="0"/>
              <a:t> требует от учителя переосмысления своей педагогической деятельности. На уроке должно найтись рационально </a:t>
            </a:r>
            <a:r>
              <a:rPr lang="ru-RU" baseline="0" dirty="0" err="1" smtClean="0"/>
              <a:t>организованнное</a:t>
            </a:r>
            <a:r>
              <a:rPr lang="ru-RU" baseline="0" dirty="0" smtClean="0"/>
              <a:t> время не только для предмета, но и для </a:t>
            </a:r>
            <a:r>
              <a:rPr lang="ru-RU" baseline="0" dirty="0" err="1" smtClean="0"/>
              <a:t>межпредметности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надпредметности</a:t>
            </a:r>
            <a:r>
              <a:rPr lang="ru-RU" baseline="0" dirty="0" smtClean="0"/>
              <a:t>. Для того, чтобы построить образовательный процесс в таком ключе, нужно хорошо в этом вопросе разбираться. А если вы пока не работаете по новым ФГОС, вы счастливчики, потому что у вас есть время заняться самообразованием, самоанализом и проектированием.</a:t>
            </a:r>
          </a:p>
          <a:p>
            <a:pPr algn="just"/>
            <a:r>
              <a:rPr lang="ru-RU" baseline="0" dirty="0" smtClean="0"/>
              <a:t>     2. Нет универсальных рецептов. Чтобы просто сварить суп, можно воспользоваться сотнями кулинарных рецептов. А чтобы достичь требуемых результатов на уроке, вы добавите такие ингредиенты в виде способов, приемов, форм и заданий, которые требуются именно для этого ученика и именно для этого класса. Какие и сколько – решать только вам. Кто поможет? Авторы УМК. Ваш опыт.</a:t>
            </a:r>
          </a:p>
          <a:p>
            <a:pPr algn="just"/>
            <a:r>
              <a:rPr lang="ru-RU" baseline="0" dirty="0" smtClean="0"/>
              <a:t>     3.Метапредметные результаты не подлежат пятибалльному оцениванию и отметки за их достижение / </a:t>
            </a:r>
            <a:r>
              <a:rPr lang="ru-RU" baseline="0" dirty="0" err="1" smtClean="0"/>
              <a:t>недостижение</a:t>
            </a:r>
            <a:r>
              <a:rPr lang="ru-RU" baseline="0" dirty="0" smtClean="0"/>
              <a:t> в журнал не выставляются. Может быть, пока. Поэтому ставить ребенку «два» за то, что он не принес тетрадь или не сдал ее, забыл дома учебник, – в некоторой степени даже непрофессионально.</a:t>
            </a:r>
          </a:p>
          <a:p>
            <a:pPr algn="just"/>
            <a:endParaRPr lang="ru-RU" baseline="0" dirty="0" smtClean="0"/>
          </a:p>
          <a:p>
            <a:pPr algn="just"/>
            <a:r>
              <a:rPr lang="ru-RU" baseline="0" dirty="0" smtClean="0"/>
              <a:t>     Но все это пустые слова, если нет самого главного – желания меняться, что подтверждается и словами Ш. А. </a:t>
            </a:r>
            <a:r>
              <a:rPr lang="ru-RU" baseline="0" dirty="0" err="1" smtClean="0"/>
              <a:t>Амонашвили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400" dirty="0" smtClean="0"/>
              <a:t>Оценивание достижения</a:t>
            </a:r>
            <a:r>
              <a:rPr lang="ru-RU" sz="1400" baseline="0" dirty="0" smtClean="0"/>
              <a:t> </a:t>
            </a:r>
            <a:r>
              <a:rPr lang="ru-RU" sz="1400" baseline="0" dirty="0" err="1" smtClean="0"/>
              <a:t>метапредметных</a:t>
            </a:r>
            <a:r>
              <a:rPr lang="ru-RU" sz="1400" baseline="0" dirty="0" smtClean="0"/>
              <a:t> результатов осуществляется на каждом уроке и по любому предмету в процессе рефлексивной деятельности, с помощью листов самооценки и т.п.</a:t>
            </a:r>
            <a:endParaRPr lang="ru-RU" sz="1400" dirty="0" smtClean="0"/>
          </a:p>
          <a:p>
            <a:pPr algn="just"/>
            <a:r>
              <a:rPr lang="ru-RU" sz="1400" dirty="0" smtClean="0"/>
              <a:t>     Основные формы оценивания достижения</a:t>
            </a:r>
            <a:r>
              <a:rPr lang="ru-RU" sz="1400" baseline="0" dirty="0" smtClean="0"/>
              <a:t> </a:t>
            </a:r>
            <a:r>
              <a:rPr lang="ru-RU" sz="1400" baseline="0" dirty="0" err="1" smtClean="0"/>
              <a:t>метапредметных</a:t>
            </a:r>
            <a:r>
              <a:rPr lang="ru-RU" sz="1400" baseline="0" dirty="0" smtClean="0"/>
              <a:t> результатов по концу учебного года вы видите на экране.</a:t>
            </a:r>
          </a:p>
          <a:p>
            <a:pPr algn="just"/>
            <a:r>
              <a:rPr lang="ru-RU" sz="1400" baseline="0" dirty="0" smtClean="0"/>
              <a:t>     Каждая ОО сама решает, какие формы использовать и с какой периодичностью. Выбор обусловлен:</a:t>
            </a:r>
          </a:p>
          <a:p>
            <a:pPr marL="228600" indent="-228600" algn="just">
              <a:buAutoNum type="arabicParenR"/>
            </a:pPr>
            <a:r>
              <a:rPr lang="ru-RU" sz="1400" baseline="0" dirty="0" smtClean="0"/>
              <a:t>возможностью приобрести разработанный диагностический инструментарий;</a:t>
            </a:r>
          </a:p>
          <a:p>
            <a:pPr marL="228600" indent="-228600" algn="just">
              <a:buAutoNum type="arabicParenR"/>
            </a:pPr>
            <a:r>
              <a:rPr lang="ru-RU" sz="1400" baseline="0" dirty="0" smtClean="0"/>
              <a:t>способностью и желанием самостоятельно разрабатывать оценочные процедуры (например, комплексные работы, публикуемые в печати или распространяемые в Интернете, всегда нужно дорабатывать и изменять).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400" dirty="0" smtClean="0"/>
              <a:t>Ежегодно учителя</a:t>
            </a:r>
            <a:r>
              <a:rPr lang="ru-RU" sz="1400" baseline="0" dirty="0" smtClean="0"/>
              <a:t> начальных классов города разрабатывают комплексные работы для 1 – 4 классов. </a:t>
            </a:r>
          </a:p>
          <a:p>
            <a:pPr algn="just"/>
            <a:r>
              <a:rPr lang="ru-RU" sz="1400" baseline="0" dirty="0" smtClean="0"/>
              <a:t>     Результаты последней такой работы вы видите на экране.</a:t>
            </a:r>
          </a:p>
          <a:p>
            <a:pPr algn="just"/>
            <a:r>
              <a:rPr lang="ru-RU" sz="1400" baseline="0" dirty="0" smtClean="0"/>
              <a:t>     Ни в коем случае мы не сравниваем учащихся разных параллелей. Это просто констатация факта, тем более, что для каждого класса разрабатывали задания разные группы учителей.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    На данном слайде представлены итоги областной комплексной работы в 4х классах.</a:t>
            </a:r>
          </a:p>
          <a:p>
            <a:pPr algn="just"/>
            <a:r>
              <a:rPr lang="ru-RU" dirty="0" smtClean="0"/>
              <a:t>    Процент справившихся</a:t>
            </a:r>
            <a:r>
              <a:rPr lang="ru-RU" baseline="0" dirty="0" smtClean="0"/>
              <a:t> по городу совпадает со </a:t>
            </a:r>
            <a:r>
              <a:rPr lang="ru-RU" baseline="0" dirty="0" err="1" smtClean="0"/>
              <a:t>среднеобластным</a:t>
            </a:r>
            <a:r>
              <a:rPr lang="ru-RU" baseline="0" dirty="0" smtClean="0"/>
              <a:t> показателем и выше окружного.</a:t>
            </a:r>
            <a:endParaRPr lang="ru-RU" dirty="0" smtClean="0"/>
          </a:p>
          <a:p>
            <a:pPr algn="just"/>
            <a:r>
              <a:rPr lang="ru-RU" dirty="0" smtClean="0"/>
              <a:t>    </a:t>
            </a:r>
            <a:r>
              <a:rPr lang="ru-RU" dirty="0" smtClean="0"/>
              <a:t>Результаты </a:t>
            </a:r>
            <a:r>
              <a:rPr lang="ru-RU" dirty="0" smtClean="0"/>
              <a:t>работ показывают, что начальная школа движется в верном направлении, чего и вам желаем.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Термин «</a:t>
            </a:r>
            <a:r>
              <a:rPr lang="ru-R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метапредметный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результат»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означает результат, который: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соучаствует в освоении учебных предметов и соединяет их в некую общность;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означает совокупность учебных предметов,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возникает между ними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для их освоения и вслед за их освоением;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углубляет и расширяет понимание учебных предметов.</a:t>
            </a:r>
            <a:endParaRPr lang="ru-RU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Метапредметные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результаты призваны дать средства и возможности для самостоятельности ученика в обучении.</a:t>
            </a:r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Кратко</a:t>
            </a:r>
            <a:r>
              <a:rPr lang="ru-RU" sz="1400" baseline="0" dirty="0" smtClean="0"/>
              <a:t> остановимся на каждой группе </a:t>
            </a:r>
            <a:r>
              <a:rPr lang="ru-RU" sz="1400" baseline="0" dirty="0" err="1" smtClean="0"/>
              <a:t>метапредметных</a:t>
            </a:r>
            <a:r>
              <a:rPr lang="ru-RU" sz="1400" baseline="0" dirty="0" smtClean="0"/>
              <a:t> результатов.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Под </a:t>
            </a:r>
            <a:r>
              <a: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УУД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понимаются регулятивные, познавательные, коммуникативные учебные действия (умения), включая формирование компетенций обучающихся в использовании информационно  - коммуникационных технологий, </a:t>
            </a:r>
            <a:r>
              <a:rPr lang="ru-R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учебно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исследовательской и проектной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Под </a:t>
            </a:r>
            <a:r>
              <a:rPr lang="ru-RU" sz="14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межпредметными</a:t>
            </a:r>
            <a:r>
              <a: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понимаются умения, необходимые для обеспечения связей между группами предметов, умения, обслуживающие два (и более) предмета в их взаимодействии.</a:t>
            </a:r>
          </a:p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Специфичным для </a:t>
            </a:r>
            <a:r>
              <a:rPr lang="ru-R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межпредметных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умений является познавательное действие переноса предметных знаний и умений в новые условия их применения (по-другому, использования знаний в частично новой или полностью новой, незнакомой жизненной реальной ситуации). Такие умения в своей содержательной основе опираются на знания из разных учебных предметов и обобщенные идеи.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Под </a:t>
            </a:r>
            <a:r>
              <a:rPr lang="ru-RU" sz="14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надпредметными</a:t>
            </a:r>
            <a:r>
              <a: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понимаются умения, обеспечивающие совокупное действие учебных предметов, возникающее после и в результате освоения тех или иных учебных предметов, углубляющие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расширяющие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понимание учебных предметов.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В начальной школе раньше других формируются знания</a:t>
            </a:r>
            <a:r>
              <a:rPr lang="ru-RU" sz="1400" baseline="0" dirty="0" smtClean="0"/>
              <a:t> и умения </a:t>
            </a:r>
            <a:r>
              <a:rPr lang="ru-RU" sz="1400" dirty="0" smtClean="0"/>
              <a:t>читать, писать, считать</a:t>
            </a:r>
            <a:r>
              <a:rPr lang="ru-RU" sz="1400" baseline="0" dirty="0" smtClean="0"/>
              <a:t> и способы их получения, а также  универсальные учебные действия. По мере того, как ФГОС будут осваиваться в средней школе, акценты будут смещаться в направлении других </a:t>
            </a:r>
            <a:r>
              <a:rPr lang="ru-RU" sz="1400" baseline="0" dirty="0" err="1" smtClean="0"/>
              <a:t>метапредметных</a:t>
            </a:r>
            <a:r>
              <a:rPr lang="ru-RU" sz="1400" baseline="0" dirty="0" smtClean="0"/>
              <a:t> умений, к которым относятся и </a:t>
            </a:r>
            <a:r>
              <a:rPr lang="ru-RU" sz="1400" baseline="0" dirty="0" err="1" smtClean="0"/>
              <a:t>межпредметные</a:t>
            </a:r>
            <a:r>
              <a:rPr lang="ru-RU" sz="1400" baseline="0" dirty="0" smtClean="0"/>
              <a:t>, </a:t>
            </a:r>
            <a:r>
              <a:rPr lang="ru-RU" sz="1400" baseline="0" dirty="0" err="1" smtClean="0"/>
              <a:t>и</a:t>
            </a:r>
            <a:r>
              <a:rPr lang="ru-RU" sz="1400" baseline="0" dirty="0" smtClean="0"/>
              <a:t> </a:t>
            </a:r>
            <a:r>
              <a:rPr lang="ru-RU" sz="1400" baseline="0" dirty="0" err="1" smtClean="0"/>
              <a:t>надпредметные</a:t>
            </a:r>
            <a:r>
              <a:rPr lang="ru-RU" sz="1400" baseline="0" dirty="0" smtClean="0"/>
              <a:t>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      Определим</a:t>
            </a:r>
            <a:r>
              <a:rPr lang="ru-RU" sz="1400" baseline="0" dirty="0" smtClean="0"/>
              <a:t> требования к организации урока с позиции необходимости достижения </a:t>
            </a:r>
            <a:r>
              <a:rPr lang="ru-RU" sz="1400" baseline="0" dirty="0" err="1" smtClean="0"/>
              <a:t>метапредметных</a:t>
            </a:r>
            <a:r>
              <a:rPr lang="ru-RU" sz="1400" baseline="0" dirty="0" smtClean="0"/>
              <a:t> результатов:</a:t>
            </a:r>
          </a:p>
          <a:p>
            <a:pPr algn="just"/>
            <a:r>
              <a:rPr lang="ru-RU" sz="1400" dirty="0" smtClean="0"/>
              <a:t>1.учитель должен ставить</a:t>
            </a:r>
            <a:r>
              <a:rPr lang="ru-RU" sz="1400" baseline="0" dirty="0" smtClean="0"/>
              <a:t> четкие цели и мотивировать своих учеников на их принятие;</a:t>
            </a:r>
          </a:p>
          <a:p>
            <a:pPr algn="just"/>
            <a:r>
              <a:rPr lang="ru-RU" sz="1400" baseline="0" dirty="0" smtClean="0"/>
              <a:t>2.в содержание урока должны быть включены упражнения творческого характера;</a:t>
            </a:r>
          </a:p>
          <a:p>
            <a:pPr algn="just"/>
            <a:r>
              <a:rPr lang="ru-RU" sz="1400" baseline="0" dirty="0" smtClean="0"/>
              <a:t>3.помнить о том, что ученик – это не объект, а субъект образовательной деятельности;</a:t>
            </a:r>
          </a:p>
          <a:p>
            <a:pPr algn="just"/>
            <a:r>
              <a:rPr lang="ru-RU" sz="1400" baseline="0" dirty="0" smtClean="0"/>
              <a:t>4.независимо от того, какие предметные умения формируются, необходимо побуждать учеников </a:t>
            </a:r>
            <a:r>
              <a:rPr lang="ru-RU" sz="1400" dirty="0" smtClean="0">
                <a:solidFill>
                  <a:schemeClr val="tx1"/>
                </a:solidFill>
              </a:rPr>
              <a:t>ставить вопросы, выделять главное, сравнивать, планировать, рассуждать по аналогии, делать умозаключения, умение действовать самостоятельно.</a:t>
            </a:r>
            <a:endParaRPr lang="ru-RU" sz="1400" baseline="0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Важно понимать, что умение ученика использовать конкретные предметные знания одного или одновременно двух и более предметов в полностью незнакомой ситуации и есть интегрированный, объединенный показатель </a:t>
            </a:r>
            <a:r>
              <a:rPr lang="ru-RU" sz="1400" dirty="0" err="1" smtClean="0"/>
              <a:t>сформированности</a:t>
            </a:r>
            <a:r>
              <a:rPr lang="ru-RU" sz="1400" dirty="0" smtClean="0"/>
              <a:t> его компетентностей, в том числе </a:t>
            </a:r>
            <a:r>
              <a:rPr lang="ru-RU" sz="1400" dirty="0" err="1" smtClean="0"/>
              <a:t>метапредметных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/>
              <a:t>      Способы, приемы, формы обучения с точки зрения достижения </a:t>
            </a:r>
            <a:r>
              <a:rPr lang="ru-RU" sz="1400" dirty="0" err="1" smtClean="0"/>
              <a:t>метапредметных</a:t>
            </a:r>
            <a:r>
              <a:rPr lang="ru-RU" sz="1400" dirty="0" smtClean="0"/>
              <a:t> результатов являются предметом личной творческой и методической работы в школе.</a:t>
            </a:r>
          </a:p>
          <a:p>
            <a:pPr algn="just"/>
            <a:r>
              <a:rPr lang="ru-RU" sz="1400" dirty="0" smtClean="0"/>
              <a:t>      </a:t>
            </a:r>
            <a:r>
              <a:rPr lang="ru-RU" sz="1400" dirty="0" err="1" smtClean="0"/>
              <a:t>Метапредметность</a:t>
            </a:r>
            <a:r>
              <a:rPr lang="ru-RU" sz="1400" dirty="0" smtClean="0"/>
              <a:t> тех или иных способов действий, осваиваемых обучающимися на базе одного,</a:t>
            </a:r>
            <a:r>
              <a:rPr lang="ru-RU" sz="1400" baseline="0" dirty="0" smtClean="0"/>
              <a:t> </a:t>
            </a:r>
            <a:r>
              <a:rPr lang="ru-RU" sz="1400" dirty="0" smtClean="0"/>
              <a:t>нескольких или всех учебных предметов, заключается в том, что они</a:t>
            </a:r>
            <a:r>
              <a:rPr lang="ru-RU" sz="1400" baseline="0" dirty="0" smtClean="0"/>
              <a:t> могут быть применимы как в рамках образовательного процесса, так и при решении проблем в реальных жизненных ситуациях. Однако в разных дисциплинах эти действия преломляются через специфику учебного предмета. Например, действие анализа формируется при изучении многих дисциплин, выполняясь аналогично, но с разными объектами – со звуками, буквами, словами, словосочетаниями и предложениями, с художественными и научно – популярными произведениями, с числами и математическими выражениями, с объектами живой и неживой природы и т.д.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/>
              <a:t>     Состав и особенности формируемых действий определяются содержанием предмета и используемыми способами организации учебной деятельности.</a:t>
            </a:r>
          </a:p>
          <a:p>
            <a:pPr algn="just"/>
            <a:r>
              <a:rPr lang="ru-RU" sz="1400" dirty="0" smtClean="0"/>
              <a:t>      Приоритеты каждой учебной дисциплины в достижении </a:t>
            </a:r>
            <a:r>
              <a:rPr lang="ru-RU" sz="1400" dirty="0" err="1" smtClean="0"/>
              <a:t>метапредметных</a:t>
            </a:r>
            <a:r>
              <a:rPr lang="ru-RU" sz="1400" dirty="0" smtClean="0"/>
              <a:t> результатов, включая УУД, представлены,</a:t>
            </a:r>
            <a:r>
              <a:rPr lang="ru-RU" sz="1400" baseline="0" dirty="0" smtClean="0"/>
              <a:t> прежде всего, в примерной ООП.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687-722B-4D43-871F-CF438E1AEF1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044" y="1333500"/>
            <a:ext cx="7772400" cy="244825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800000"/>
                </a:solidFill>
              </a:rPr>
              <a:t>Метапредметный</a:t>
            </a:r>
            <a:r>
              <a:rPr lang="ru-RU" b="1" dirty="0" smtClean="0">
                <a:solidFill>
                  <a:srgbClr val="800000"/>
                </a:solidFill>
              </a:rPr>
              <a:t> результат образования. 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Способы достижения. Оценка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738" y="4280658"/>
            <a:ext cx="7160455" cy="2106074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  <a:latin typeface="+mj-lt"/>
              </a:rPr>
              <a:t>Шешукова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 Лариса Александровна,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зам. директора по УВР, учитель начальных классов</a:t>
            </a:r>
          </a:p>
          <a:p>
            <a:endParaRPr lang="ru-RU" sz="2800" b="1" dirty="0" smtClean="0">
              <a:solidFill>
                <a:schemeClr val="tx1"/>
              </a:solidFill>
              <a:latin typeface="+mj-lt"/>
            </a:endParaRPr>
          </a:p>
          <a:p>
            <a:endParaRPr lang="ru-RU" sz="28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2016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62709" y="530303"/>
            <a:ext cx="8271802" cy="498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Городское методическое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объединение учителей - предметников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2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4517" y="2214489"/>
            <a:ext cx="8229600" cy="3363585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800000"/>
                </a:solidFill>
              </a:rPr>
              <a:t>Каждый</a:t>
            </a:r>
            <a:r>
              <a:rPr lang="ru-RU" sz="4000" b="1" dirty="0" smtClean="0">
                <a:solidFill>
                  <a:srgbClr val="800000"/>
                </a:solidFill>
              </a:rPr>
              <a:t> учебный предмет предоставляет определенные возможности для достижения </a:t>
            </a:r>
            <a:r>
              <a:rPr lang="ru-RU" sz="4000" b="1" dirty="0" err="1" smtClean="0">
                <a:solidFill>
                  <a:srgbClr val="800000"/>
                </a:solidFill>
              </a:rPr>
              <a:t>метапредметных</a:t>
            </a:r>
            <a:r>
              <a:rPr lang="ru-RU" sz="4000" b="1" dirty="0" smtClean="0">
                <a:solidFill>
                  <a:srgbClr val="800000"/>
                </a:solidFill>
              </a:rPr>
              <a:t> результатов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0" y="338328"/>
            <a:ext cx="8947052" cy="125272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Условия достижения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метапредметных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результатов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3471" y="2968283"/>
            <a:ext cx="8229600" cy="21945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Комплекс </a:t>
            </a:r>
            <a:r>
              <a:rPr lang="ru-RU" b="1" dirty="0" err="1" smtClean="0">
                <a:solidFill>
                  <a:srgbClr val="800000"/>
                </a:solidFill>
              </a:rPr>
              <a:t>метапредметных</a:t>
            </a:r>
            <a:r>
              <a:rPr lang="ru-RU" b="1" dirty="0" smtClean="0">
                <a:solidFill>
                  <a:srgbClr val="800000"/>
                </a:solidFill>
              </a:rPr>
              <a:t> умений формируется одновременно 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с предметными умениями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0" y="338328"/>
            <a:ext cx="8947052" cy="125272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Условия достижения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метапредметных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результатов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9065" y="2589158"/>
            <a:ext cx="8229600" cy="29535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</a:rPr>
              <a:t>Формирование </a:t>
            </a:r>
            <a:br>
              <a:rPr lang="ru-RU" sz="4000" b="1" dirty="0" smtClean="0">
                <a:solidFill>
                  <a:srgbClr val="800000"/>
                </a:solidFill>
              </a:rPr>
            </a:br>
            <a:r>
              <a:rPr lang="ru-RU" sz="4000" b="1" dirty="0" err="1" smtClean="0">
                <a:solidFill>
                  <a:srgbClr val="800000"/>
                </a:solidFill>
              </a:rPr>
              <a:t>метапредметных</a:t>
            </a:r>
            <a:r>
              <a:rPr lang="ru-RU" sz="4000" b="1" dirty="0" smtClean="0">
                <a:solidFill>
                  <a:srgbClr val="800000"/>
                </a:solidFill>
              </a:rPr>
              <a:t> умений осуществляется </a:t>
            </a:r>
            <a:br>
              <a:rPr lang="ru-RU" sz="4000" b="1" dirty="0" smtClean="0">
                <a:solidFill>
                  <a:srgbClr val="800000"/>
                </a:solidFill>
              </a:rPr>
            </a:br>
            <a:r>
              <a:rPr lang="ru-RU" sz="4000" b="1" dirty="0" smtClean="0">
                <a:solidFill>
                  <a:srgbClr val="800000"/>
                </a:solidFill>
              </a:rPr>
              <a:t>с помощью специальных </a:t>
            </a:r>
            <a:br>
              <a:rPr lang="ru-RU" sz="4000" b="1" dirty="0" smtClean="0">
                <a:solidFill>
                  <a:srgbClr val="800000"/>
                </a:solidFill>
              </a:rPr>
            </a:br>
            <a:r>
              <a:rPr lang="ru-RU" sz="4000" b="1" dirty="0" smtClean="0">
                <a:solidFill>
                  <a:srgbClr val="800000"/>
                </a:solidFill>
              </a:rPr>
              <a:t>учебных заданий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0" y="338328"/>
            <a:ext cx="8947052" cy="125272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Условия достижения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метапредметных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результатов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336" y="2884580"/>
            <a:ext cx="8229600" cy="23063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</a:rPr>
              <a:t>Универсальные учебные действия формируются и отрабатываются поэтапно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0" y="338328"/>
            <a:ext cx="8947052" cy="125272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Условия достижения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метапредметных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результатов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473" y="1660280"/>
            <a:ext cx="8454682" cy="5197720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>
                <a:solidFill>
                  <a:schemeClr val="tx1"/>
                </a:solidFill>
              </a:rPr>
              <a:t>решение задач творческого и поискового характера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</a:rPr>
              <a:t>работа с разными видами информации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</a:rPr>
              <a:t>учебный диалог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</a:rPr>
              <a:t>участие в учебном проектировании и исследовательской деятельности  в урочное и внеурочное время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</a:rPr>
              <a:t>создание </a:t>
            </a:r>
            <a:r>
              <a:rPr lang="ru-RU" sz="2600" b="1" dirty="0" err="1" smtClean="0">
                <a:solidFill>
                  <a:schemeClr val="tx1"/>
                </a:solidFill>
              </a:rPr>
              <a:t>портфолио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600" b="1" dirty="0" smtClean="0">
                <a:solidFill>
                  <a:schemeClr val="tx1"/>
                </a:solidFill>
              </a:rPr>
              <a:t>участие в работе секций, кружков дополнительного образования, в ходе воспитательных мероприятий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</a:rPr>
              <a:t>проведение спецкурса по формированию </a:t>
            </a:r>
            <a:r>
              <a:rPr lang="ru-RU" sz="2600" b="1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sz="2600" b="1" dirty="0" smtClean="0">
                <a:solidFill>
                  <a:schemeClr val="tx1"/>
                </a:solidFill>
              </a:rPr>
              <a:t> умений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Формы работы по достижению </a:t>
            </a:r>
            <a:r>
              <a:rPr lang="ru-RU" sz="3600" b="1" dirty="0" err="1" smtClean="0">
                <a:solidFill>
                  <a:schemeClr val="bg1"/>
                </a:solidFill>
              </a:rPr>
              <a:t>метапредметных</a:t>
            </a:r>
            <a:r>
              <a:rPr lang="ru-RU" sz="3600" b="1" dirty="0" smtClean="0">
                <a:solidFill>
                  <a:schemeClr val="bg1"/>
                </a:solidFill>
              </a:rPr>
              <a:t> результатов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psport.gov35.ru/sites/default/files/styles/300px/public/news/altay.png?itok=_6yDEk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54992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9610" y="2289810"/>
            <a:ext cx="7791450" cy="4183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  </a:t>
            </a:r>
            <a:r>
              <a:rPr lang="ru-RU" sz="4400" b="1" dirty="0" smtClean="0">
                <a:solidFill>
                  <a:srgbClr val="800000"/>
                </a:solidFill>
              </a:rPr>
              <a:t>Истинным реформатором школы является учитель.</a:t>
            </a:r>
          </a:p>
          <a:p>
            <a:pPr algn="r">
              <a:buNone/>
            </a:pPr>
            <a:r>
              <a:rPr lang="ru-RU" sz="4400" b="1" i="1" dirty="0" err="1" smtClean="0">
                <a:solidFill>
                  <a:srgbClr val="800000"/>
                </a:solidFill>
              </a:rPr>
              <a:t>Шалва</a:t>
            </a:r>
            <a:r>
              <a:rPr lang="ru-RU" sz="4400" b="1" i="1" dirty="0" smtClean="0">
                <a:solidFill>
                  <a:srgbClr val="800000"/>
                </a:solidFill>
              </a:rPr>
              <a:t> </a:t>
            </a:r>
            <a:r>
              <a:rPr lang="ru-RU" sz="4400" b="1" i="1" dirty="0" err="1" smtClean="0">
                <a:solidFill>
                  <a:srgbClr val="800000"/>
                </a:solidFill>
              </a:rPr>
              <a:t>Амонашвили</a:t>
            </a:r>
            <a:endParaRPr lang="ru-RU" sz="4400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360" y="0"/>
            <a:ext cx="8488680" cy="175717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Примеры форм оценивания достижения </a:t>
            </a:r>
            <a:r>
              <a:rPr lang="ru-RU" sz="3600" b="1" dirty="0" err="1" smtClean="0"/>
              <a:t>метапредметных</a:t>
            </a:r>
            <a:r>
              <a:rPr lang="ru-RU" sz="3600" b="1" dirty="0" smtClean="0"/>
              <a:t> результатов</a:t>
            </a:r>
            <a:endParaRPr lang="ru-RU" sz="3600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609600" y="2590800"/>
          <a:ext cx="8001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" y="0"/>
          <a:ext cx="9144000" cy="696686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335544">
                <a:tc gridSpan="6"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Итоги городской комплексной работы </a:t>
                      </a:r>
                    </a:p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в 1 – 4 классах в 2014 - 2015 учебном году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0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 </a:t>
                      </a:r>
                    </a:p>
                    <a:p>
                      <a:pPr algn="ctr"/>
                      <a:r>
                        <a:rPr lang="ru-RU" sz="2800" b="1" dirty="0" smtClean="0"/>
                        <a:t>классы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 </a:t>
                      </a:r>
                    </a:p>
                    <a:p>
                      <a:pPr algn="ctr"/>
                      <a:r>
                        <a:rPr lang="ru-RU" sz="2800" b="1" dirty="0" smtClean="0"/>
                        <a:t>классы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 </a:t>
                      </a:r>
                    </a:p>
                    <a:p>
                      <a:pPr algn="ctr"/>
                      <a:r>
                        <a:rPr lang="ru-RU" sz="2800" b="1" dirty="0" smtClean="0"/>
                        <a:t>классы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</a:p>
                    <a:p>
                      <a:pPr algn="ctr"/>
                      <a:r>
                        <a:rPr lang="ru-RU" sz="2800" b="1" dirty="0" smtClean="0"/>
                        <a:t>классы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по городу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00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Высокий уровень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20%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21%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22%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7%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18%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00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Средний уровень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57%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56%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53%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59%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56%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00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Низкий уровень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16%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17%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17%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27%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19%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305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Критиче</a:t>
                      </a:r>
                      <a:r>
                        <a:rPr lang="ru-RU" sz="2400" b="1" dirty="0" smtClean="0"/>
                        <a:t>-</a:t>
                      </a:r>
                    </a:p>
                    <a:p>
                      <a:r>
                        <a:rPr lang="ru-RU" sz="2400" b="1" dirty="0" err="1" smtClean="0"/>
                        <a:t>ский</a:t>
                      </a:r>
                      <a:r>
                        <a:rPr lang="ru-RU" sz="2400" b="1" dirty="0" smtClean="0"/>
                        <a:t> уровень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7%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6%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8%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7%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</a:rPr>
                        <a:t>7%</a:t>
                      </a:r>
                      <a:endParaRPr lang="ru-RU" sz="32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476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ОПМР в 4 классах в 2015 году.</a:t>
            </a:r>
            <a:r>
              <a:rPr lang="ru-RU" dirty="0" smtClean="0"/>
              <a:t> </a:t>
            </a:r>
            <a:r>
              <a:rPr lang="ru-RU" b="1" dirty="0" smtClean="0"/>
              <a:t>Комплексная работа</a:t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23900" y="2781300"/>
          <a:ext cx="7924800" cy="3067050"/>
        </p:xfrm>
        <a:graphic>
          <a:graphicData uri="http://schemas.openxmlformats.org/drawingml/2006/table">
            <a:tbl>
              <a:tblPr/>
              <a:tblGrid>
                <a:gridCol w="2608785"/>
                <a:gridCol w="2682619"/>
                <a:gridCol w="2633396"/>
              </a:tblGrid>
              <a:tr h="14510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Кировская </a:t>
                      </a:r>
                    </a:p>
                    <a:p>
                      <a:pPr algn="ctr" fontAlgn="t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область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Северный</a:t>
                      </a:r>
                      <a:r>
                        <a:rPr lang="ru-RU" sz="2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28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образоват</a:t>
                      </a:r>
                      <a:r>
                        <a:rPr lang="ru-RU" sz="2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 </a:t>
                      </a:r>
                    </a:p>
                    <a:p>
                      <a:pPr algn="ctr" fontAlgn="t"/>
                      <a:r>
                        <a:rPr lang="ru-RU" sz="2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круг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город  Слободской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800000"/>
                          </a:solidFill>
                          <a:latin typeface="+mn-lt"/>
                        </a:rPr>
                        <a:t>94%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 smtClean="0">
                          <a:solidFill>
                            <a:srgbClr val="800000"/>
                          </a:solidFill>
                          <a:latin typeface="+mn-lt"/>
                        </a:rPr>
                        <a:t>92%</a:t>
                      </a:r>
                      <a:endParaRPr lang="ru-RU" sz="2800" b="1" i="0" u="none" strike="noStrike" dirty="0">
                        <a:solidFill>
                          <a:srgbClr val="8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 smtClean="0">
                          <a:solidFill>
                            <a:srgbClr val="800000"/>
                          </a:solidFill>
                          <a:latin typeface="+mn-lt"/>
                        </a:rPr>
                        <a:t>94%</a:t>
                      </a:r>
                      <a:endParaRPr lang="ru-RU" sz="2800" b="1" i="0" u="none" strike="noStrike" dirty="0">
                        <a:solidFill>
                          <a:srgbClr val="8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2015-03-20\Scan1.JPG"/>
          <p:cNvPicPr>
            <a:picLocks noChangeAspect="1" noChangeArrowheads="1"/>
          </p:cNvPicPr>
          <p:nvPr/>
        </p:nvPicPr>
        <p:blipFill>
          <a:blip r:embed="rId2" cstate="print"/>
          <a:srcRect l="30759" t="14825" r="2563" b="21039"/>
          <a:stretch>
            <a:fillRect/>
          </a:stretch>
        </p:blipFill>
        <p:spPr bwMode="auto">
          <a:xfrm>
            <a:off x="6367314" y="1536065"/>
            <a:ext cx="2512844" cy="341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окарев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230" y="2411730"/>
            <a:ext cx="2846069" cy="413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Тимофеева началка 2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" y="439421"/>
            <a:ext cx="2762249" cy="401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bs.uni-altai.ru/covers/774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164" y="967930"/>
            <a:ext cx="3529485" cy="5139500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51630"/>
          <a:stretch>
            <a:fillRect/>
          </a:stretch>
        </p:blipFill>
        <p:spPr bwMode="auto">
          <a:xfrm>
            <a:off x="5158540" y="1722270"/>
            <a:ext cx="3272589" cy="472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9560" y="2080260"/>
            <a:ext cx="8854440" cy="4541520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соучаствует в освоении учебных предметов;</a:t>
            </a:r>
          </a:p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соединяет в некую общность учебные предметы;</a:t>
            </a:r>
          </a:p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означает совокупное действие учебных предметов;</a:t>
            </a:r>
          </a:p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возникает между предметами;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возникает для того, чтобы освоить учебные предметы;</a:t>
            </a:r>
          </a:p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возникает вслед за освоением учебных предметов;</a:t>
            </a:r>
          </a:p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изменяет понимание учебных предметов.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Значение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9080" y="70485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199" y="245325"/>
            <a:ext cx="818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+mj-lt"/>
              </a:rPr>
              <a:t>Метапредметные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 результаты образования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200722" y="944880"/>
          <a:ext cx="8787161" cy="553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2595" y="200722"/>
            <a:ext cx="818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+mj-lt"/>
              </a:rPr>
              <a:t>Метапредметные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 результаты образования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200722" y="1396999"/>
          <a:ext cx="8787161" cy="508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9502" y="245326"/>
            <a:ext cx="818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+mj-lt"/>
              </a:rPr>
              <a:t>Метапредметные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 результаты образования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14399" y="847981"/>
            <a:ext cx="7270595" cy="701550"/>
            <a:chOff x="3157" y="2770"/>
            <a:chExt cx="8780845" cy="7015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157" y="2770"/>
              <a:ext cx="8780845" cy="70155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3705" y="23318"/>
              <a:ext cx="8739749" cy="6604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>
                  <a:solidFill>
                    <a:srgbClr val="800000"/>
                  </a:solidFill>
                  <a:latin typeface="+mj-lt"/>
                </a:rPr>
                <a:t>Надпредметные</a:t>
              </a:r>
              <a:r>
                <a:rPr lang="ru-RU" sz="2800" b="1" kern="1200" dirty="0" smtClean="0">
                  <a:solidFill>
                    <a:srgbClr val="800000"/>
                  </a:solidFill>
                  <a:latin typeface="+mj-lt"/>
                </a:rPr>
                <a:t> умения</a:t>
              </a:r>
              <a:endParaRPr lang="ru-RU" sz="2800" b="1" kern="1200" dirty="0">
                <a:solidFill>
                  <a:srgbClr val="800000"/>
                </a:solidFill>
                <a:latin typeface="+mj-lt"/>
              </a:endParaRPr>
            </a:p>
          </p:txBody>
        </p:sp>
      </p:grp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1084" y="2207941"/>
            <a:ext cx="8586438" cy="433081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rgbClr val="800000"/>
                </a:solidFill>
              </a:rPr>
              <a:t>Запоминать</a:t>
            </a:r>
            <a:r>
              <a:rPr lang="ru-RU" b="1" dirty="0" smtClean="0">
                <a:solidFill>
                  <a:schemeClr val="tx1"/>
                </a:solidFill>
              </a:rPr>
              <a:t> устный и письменный текст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Ставить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800000"/>
                </a:solidFill>
              </a:rPr>
              <a:t>вопросы и формулировать </a:t>
            </a:r>
            <a:r>
              <a:rPr lang="ru-RU" b="1" dirty="0" smtClean="0">
                <a:solidFill>
                  <a:schemeClr val="tx1"/>
                </a:solidFill>
              </a:rPr>
              <a:t>учебные задачи, проблемы, проектные задания</a:t>
            </a:r>
          </a:p>
          <a:p>
            <a:pPr lvl="0"/>
            <a:r>
              <a:rPr lang="ru-RU" b="1" dirty="0" smtClean="0">
                <a:solidFill>
                  <a:srgbClr val="800000"/>
                </a:solidFill>
              </a:rPr>
              <a:t>Отвечать на вопросы и решать задачи </a:t>
            </a:r>
            <a:r>
              <a:rPr lang="ru-RU" b="1" dirty="0" err="1" smtClean="0">
                <a:solidFill>
                  <a:schemeClr val="tx1"/>
                </a:solidFill>
              </a:rPr>
              <a:t>нерепродуктивного</a:t>
            </a:r>
            <a:r>
              <a:rPr lang="ru-RU" b="1" dirty="0" smtClean="0">
                <a:solidFill>
                  <a:schemeClr val="tx1"/>
                </a:solidFill>
              </a:rPr>
              <a:t> характера, формулировать гипотезы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Составлять</a:t>
            </a:r>
            <a:r>
              <a:rPr lang="ru-RU" b="1" dirty="0" smtClean="0">
                <a:solidFill>
                  <a:schemeClr val="tx1"/>
                </a:solidFill>
              </a:rPr>
              <a:t> простой и сложный план, алгоритм и т.п.</a:t>
            </a:r>
          </a:p>
          <a:p>
            <a:pPr lvl="0"/>
            <a:r>
              <a:rPr lang="ru-RU" b="1" dirty="0" smtClean="0">
                <a:solidFill>
                  <a:srgbClr val="800000"/>
                </a:solidFill>
              </a:rPr>
              <a:t>Выделять </a:t>
            </a:r>
            <a:r>
              <a:rPr lang="ru-RU" b="1" dirty="0" smtClean="0">
                <a:solidFill>
                  <a:schemeClr val="tx1"/>
                </a:solidFill>
              </a:rPr>
              <a:t>главную мысль структурной единицы текста и текста в целом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Понимать и формулировать </a:t>
            </a:r>
            <a:r>
              <a:rPr lang="ru-RU" b="1" dirty="0" smtClean="0">
                <a:solidFill>
                  <a:schemeClr val="tx1"/>
                </a:solidFill>
              </a:rPr>
              <a:t>инструкции</a:t>
            </a:r>
          </a:p>
          <a:p>
            <a:pPr lvl="0"/>
            <a:r>
              <a:rPr lang="ru-RU" b="1" dirty="0" smtClean="0">
                <a:solidFill>
                  <a:srgbClr val="800000"/>
                </a:solidFill>
              </a:rPr>
              <a:t>Пересказывать</a:t>
            </a:r>
            <a:r>
              <a:rPr lang="ru-RU" b="1" dirty="0" smtClean="0">
                <a:solidFill>
                  <a:schemeClr val="tx1"/>
                </a:solidFill>
              </a:rPr>
              <a:t> текст устно и излагать письменно, </a:t>
            </a:r>
            <a:r>
              <a:rPr lang="ru-RU" b="1" dirty="0" smtClean="0">
                <a:solidFill>
                  <a:srgbClr val="800000"/>
                </a:solidFill>
              </a:rPr>
              <a:t>сравнивать</a:t>
            </a:r>
            <a:r>
              <a:rPr lang="ru-RU" b="1" dirty="0" smtClean="0">
                <a:solidFill>
                  <a:schemeClr val="tx1"/>
                </a:solidFill>
              </a:rPr>
              <a:t> варианты поиска и (или) решения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Создавать проекты</a:t>
            </a:r>
          </a:p>
          <a:p>
            <a:pPr lvl="0"/>
            <a:r>
              <a:rPr lang="ru-RU" b="1" dirty="0" smtClean="0">
                <a:solidFill>
                  <a:srgbClr val="800000"/>
                </a:solidFill>
              </a:rPr>
              <a:t>Принимать решения </a:t>
            </a:r>
            <a:r>
              <a:rPr lang="ru-RU" b="1" dirty="0" smtClean="0">
                <a:solidFill>
                  <a:schemeClr val="tx1"/>
                </a:solidFill>
              </a:rPr>
              <a:t>в ситуации выбора</a:t>
            </a:r>
          </a:p>
          <a:p>
            <a:endParaRPr lang="ru-RU" b="1" dirty="0" smtClean="0">
              <a:solidFill>
                <a:srgbClr val="800000"/>
              </a:solidFill>
            </a:endParaRPr>
          </a:p>
          <a:p>
            <a:pPr lvl="0"/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lvl="0"/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lvl="0"/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lvl="0"/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377897"/>
            <a:ext cx="8763314" cy="448010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Ясная и осознанная постановка учителем целей урока и способность учителя к организации  учащихся на принятие этих целей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Обязательное включение в содержание урока упражнений творческого характера по использованию полученных на уроке знаний в незнакомой, новой ситуации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Ориентация на участие в образовательном процессе личности ученика (рефлексия, ценностное отождествление, понимание, сочувствие и т.п.)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8947052" cy="125272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Требования к организации урока </a:t>
            </a:r>
            <a:br>
              <a:rPr lang="ru-RU" sz="3600" b="1" dirty="0" smtClean="0"/>
            </a:b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3132" y="30955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800000"/>
                </a:solidFill>
              </a:rPr>
              <a:t>Метапредметный</a:t>
            </a:r>
            <a:r>
              <a:rPr lang="ru-RU" b="1" dirty="0" smtClean="0">
                <a:solidFill>
                  <a:srgbClr val="800000"/>
                </a:solidFill>
              </a:rPr>
              <a:t> результат достигается  на основе материала нескольких учебных предметов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0" y="338328"/>
            <a:ext cx="8947052" cy="125272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Условия достижения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метапредметных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результатов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417</TotalTime>
  <Words>1879</Words>
  <Application>Microsoft Office PowerPoint</Application>
  <PresentationFormat>Экран (4:3)</PresentationFormat>
  <Paragraphs>199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Waveform</vt:lpstr>
      <vt:lpstr>Метапредметный результат образования.  Способы достижения. Оценка</vt:lpstr>
      <vt:lpstr>Слайд 2</vt:lpstr>
      <vt:lpstr>Значение</vt:lpstr>
      <vt:lpstr>Слайд 4</vt:lpstr>
      <vt:lpstr>Слайд 5</vt:lpstr>
      <vt:lpstr>Слайд 6</vt:lpstr>
      <vt:lpstr>Слайд 7</vt:lpstr>
      <vt:lpstr>Требования к организации урока  </vt:lpstr>
      <vt:lpstr>Метапредметный результат достигается  на основе материала нескольких учебных предметов</vt:lpstr>
      <vt:lpstr>Каждый учебный предмет предоставляет определенные возможности для достижения метапредметных результатов</vt:lpstr>
      <vt:lpstr>Комплекс метапредметных умений формируется одновременно  с предметными умениями</vt:lpstr>
      <vt:lpstr>Формирование  метапредметных умений осуществляется  с помощью специальных  учебных заданий</vt:lpstr>
      <vt:lpstr>Универсальные учебные действия формируются и отрабатываются поэтапно</vt:lpstr>
      <vt:lpstr>Формы работы по достижению метапредметных результатов</vt:lpstr>
      <vt:lpstr>Слайд 15</vt:lpstr>
      <vt:lpstr>Примеры форм оценивания достижения метапредметных результатов</vt:lpstr>
      <vt:lpstr>Слайд 17</vt:lpstr>
      <vt:lpstr>ОПМР в 4 классах в 2015 году. Комплексная работа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21</cp:revision>
  <dcterms:created xsi:type="dcterms:W3CDTF">2014-09-16T21:41:51Z</dcterms:created>
  <dcterms:modified xsi:type="dcterms:W3CDTF">2016-04-10T09:43:57Z</dcterms:modified>
</cp:coreProperties>
</file>