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00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3983-5A30-4616-A3CE-E6415BA97B05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1863-F3EF-4838-B54E-DE5A21359B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686" t="29297" r="34114" b="12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1962" t="25391" r="45095" b="29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158" t="28320" r="39056" b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158" t="29297" r="35212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4743" t="24609" r="46706" b="32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766" t="31250" r="46193" b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060" t="23437" r="37957" b="17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413" t="31250" r="47059" b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962" t="24414" r="45095" b="29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511" t="29297" r="37408" b="17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Pirated Aliance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2</cp:revision>
  <dcterms:created xsi:type="dcterms:W3CDTF">2016-04-09T19:48:00Z</dcterms:created>
  <dcterms:modified xsi:type="dcterms:W3CDTF">2016-04-09T20:04:51Z</dcterms:modified>
</cp:coreProperties>
</file>