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2"/>
  </p:sldMasterIdLst>
  <p:notesMasterIdLst>
    <p:notesMasterId r:id="rId16"/>
  </p:notesMasterIdLst>
  <p:handoutMasterIdLst>
    <p:handoutMasterId r:id="rId17"/>
  </p:handoutMasterIdLst>
  <p:sldIdLst>
    <p:sldId id="260" r:id="rId3"/>
    <p:sldId id="266" r:id="rId4"/>
    <p:sldId id="268" r:id="rId5"/>
    <p:sldId id="273" r:id="rId6"/>
    <p:sldId id="271" r:id="rId7"/>
    <p:sldId id="274" r:id="rId8"/>
    <p:sldId id="275" r:id="rId9"/>
    <p:sldId id="276" r:id="rId10"/>
    <p:sldId id="277" r:id="rId11"/>
    <p:sldId id="278" r:id="rId12"/>
    <p:sldId id="279" r:id="rId13"/>
    <p:sldId id="270" r:id="rId14"/>
    <p:sldId id="272" r:id="rId15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600" autoAdjust="0"/>
    <p:restoredTop sz="94700" autoAdjust="0"/>
  </p:normalViewPr>
  <p:slideViewPr>
    <p:cSldViewPr>
      <p:cViewPr varScale="1">
        <p:scale>
          <a:sx n="74" d="100"/>
          <a:sy n="74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E769FE-4934-4FAF-9256-C88FF60B1A83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5E6CD7-900B-456C-B0E7-C674B616B1C2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1</a:t>
          </a:r>
          <a:endParaRPr lang="ru-RU" b="1" dirty="0">
            <a:solidFill>
              <a:srgbClr val="FF0000"/>
            </a:solidFill>
          </a:endParaRPr>
        </a:p>
      </dgm:t>
    </dgm:pt>
    <dgm:pt modelId="{0A789D45-3B1C-4847-AB9E-0D96B4D9682A}" type="parTrans" cxnId="{7D50517A-2B47-4768-BD9A-DD609F366B0C}">
      <dgm:prSet/>
      <dgm:spPr/>
      <dgm:t>
        <a:bodyPr/>
        <a:lstStyle/>
        <a:p>
          <a:endParaRPr lang="ru-RU"/>
        </a:p>
      </dgm:t>
    </dgm:pt>
    <dgm:pt modelId="{FFE874F9-F00D-4CFA-87B2-D5F6F0F3ACEE}" type="sibTrans" cxnId="{7D50517A-2B47-4768-BD9A-DD609F366B0C}">
      <dgm:prSet/>
      <dgm:spPr/>
      <dgm:t>
        <a:bodyPr/>
        <a:lstStyle/>
        <a:p>
          <a:endParaRPr lang="ru-RU"/>
        </a:p>
      </dgm:t>
    </dgm:pt>
    <dgm:pt modelId="{36B027E5-8AAC-4D6B-8A98-F8CA647524D9}">
      <dgm:prSet phldrT="[Текст]" custT="1"/>
      <dgm:spPr/>
      <dgm:t>
        <a:bodyPr/>
        <a:lstStyle/>
        <a:p>
          <a:r>
            <a:rPr lang="ru-RU" sz="2400" b="1" dirty="0" smtClean="0"/>
            <a:t>Мотивация…</a:t>
          </a:r>
          <a:endParaRPr lang="ru-RU" sz="2400" b="1" dirty="0"/>
        </a:p>
      </dgm:t>
    </dgm:pt>
    <dgm:pt modelId="{EC88C168-8896-4409-998C-5FD975090AD7}" type="parTrans" cxnId="{C7958B0C-BBCE-4C9E-87E3-9F424EB67E2B}">
      <dgm:prSet/>
      <dgm:spPr/>
      <dgm:t>
        <a:bodyPr/>
        <a:lstStyle/>
        <a:p>
          <a:endParaRPr lang="ru-RU"/>
        </a:p>
      </dgm:t>
    </dgm:pt>
    <dgm:pt modelId="{9F38595A-7980-46BA-AA77-D9A965B7A8D7}" type="sibTrans" cxnId="{C7958B0C-BBCE-4C9E-87E3-9F424EB67E2B}">
      <dgm:prSet/>
      <dgm:spPr/>
      <dgm:t>
        <a:bodyPr/>
        <a:lstStyle/>
        <a:p>
          <a:endParaRPr lang="ru-RU"/>
        </a:p>
      </dgm:t>
    </dgm:pt>
    <dgm:pt modelId="{C6BBAB2F-D820-43E3-B5DF-DF59EC7E1EB9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2</a:t>
          </a:r>
          <a:endParaRPr lang="ru-RU" b="1" dirty="0">
            <a:solidFill>
              <a:srgbClr val="FF0000"/>
            </a:solidFill>
          </a:endParaRPr>
        </a:p>
      </dgm:t>
    </dgm:pt>
    <dgm:pt modelId="{07FC1BC4-D47F-47D9-9721-99B0CA975E4A}" type="parTrans" cxnId="{C6DE04E5-420E-4174-A333-BC83CB801E19}">
      <dgm:prSet/>
      <dgm:spPr/>
      <dgm:t>
        <a:bodyPr/>
        <a:lstStyle/>
        <a:p>
          <a:endParaRPr lang="ru-RU"/>
        </a:p>
      </dgm:t>
    </dgm:pt>
    <dgm:pt modelId="{33698176-0D8C-4C04-9784-90EE95F81072}" type="sibTrans" cxnId="{C6DE04E5-420E-4174-A333-BC83CB801E19}">
      <dgm:prSet/>
      <dgm:spPr/>
      <dgm:t>
        <a:bodyPr/>
        <a:lstStyle/>
        <a:p>
          <a:endParaRPr lang="ru-RU"/>
        </a:p>
      </dgm:t>
    </dgm:pt>
    <dgm:pt modelId="{7CE34CF6-8A24-4639-A7C0-35338DB3A87F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3</a:t>
          </a:r>
          <a:endParaRPr lang="ru-RU" b="1" dirty="0">
            <a:solidFill>
              <a:srgbClr val="FF0000"/>
            </a:solidFill>
          </a:endParaRPr>
        </a:p>
      </dgm:t>
    </dgm:pt>
    <dgm:pt modelId="{D07738C5-2338-4112-8C9D-8A3F776CCCC2}" type="parTrans" cxnId="{15CD3D2A-6AAD-41B3-9FBC-5838AB3D9DC5}">
      <dgm:prSet/>
      <dgm:spPr/>
      <dgm:t>
        <a:bodyPr/>
        <a:lstStyle/>
        <a:p>
          <a:endParaRPr lang="ru-RU"/>
        </a:p>
      </dgm:t>
    </dgm:pt>
    <dgm:pt modelId="{0F76B4C4-A01F-4E7A-8711-61599B2AF8B7}" type="sibTrans" cxnId="{15CD3D2A-6AAD-41B3-9FBC-5838AB3D9DC5}">
      <dgm:prSet/>
      <dgm:spPr/>
      <dgm:t>
        <a:bodyPr/>
        <a:lstStyle/>
        <a:p>
          <a:endParaRPr lang="ru-RU"/>
        </a:p>
      </dgm:t>
    </dgm:pt>
    <dgm:pt modelId="{B1A4F7DD-D9CA-444C-AC29-EC0B4E3E05D4}">
      <dgm:prSet phldrT="[Текст]" custT="1"/>
      <dgm:spPr/>
      <dgm:t>
        <a:bodyPr/>
        <a:lstStyle/>
        <a:p>
          <a:r>
            <a:rPr lang="ru-RU" sz="2400" b="1" dirty="0" smtClean="0"/>
            <a:t>Открытие нового знания…</a:t>
          </a:r>
          <a:endParaRPr lang="ru-RU" sz="2400" b="1" dirty="0"/>
        </a:p>
      </dgm:t>
    </dgm:pt>
    <dgm:pt modelId="{B8FC60AA-4AA6-4196-B1D6-A6103B6937CE}" type="parTrans" cxnId="{6D22AF51-DD64-4488-8B68-EDEDE9A3F7A3}">
      <dgm:prSet/>
      <dgm:spPr/>
      <dgm:t>
        <a:bodyPr/>
        <a:lstStyle/>
        <a:p>
          <a:endParaRPr lang="ru-RU"/>
        </a:p>
      </dgm:t>
    </dgm:pt>
    <dgm:pt modelId="{48031FAF-28F2-43A8-A310-A767D6BAB274}" type="sibTrans" cxnId="{6D22AF51-DD64-4488-8B68-EDEDE9A3F7A3}">
      <dgm:prSet/>
      <dgm:spPr/>
      <dgm:t>
        <a:bodyPr/>
        <a:lstStyle/>
        <a:p>
          <a:endParaRPr lang="ru-RU"/>
        </a:p>
      </dgm:t>
    </dgm:pt>
    <dgm:pt modelId="{F8D19A45-6F9A-4C07-885E-D85B388770DF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…</a:t>
          </a:r>
          <a:endParaRPr lang="ru-RU" b="1" dirty="0">
            <a:solidFill>
              <a:srgbClr val="FF0000"/>
            </a:solidFill>
          </a:endParaRPr>
        </a:p>
      </dgm:t>
    </dgm:pt>
    <dgm:pt modelId="{33F1E009-8A25-48D4-9196-D1A34C987925}" type="parTrans" cxnId="{37438838-4C54-4044-9210-AF49564A70EC}">
      <dgm:prSet/>
      <dgm:spPr/>
      <dgm:t>
        <a:bodyPr/>
        <a:lstStyle/>
        <a:p>
          <a:endParaRPr lang="ru-RU"/>
        </a:p>
      </dgm:t>
    </dgm:pt>
    <dgm:pt modelId="{A159AE97-DBBC-43F7-91E9-5623D68A8D0A}" type="sibTrans" cxnId="{37438838-4C54-4044-9210-AF49564A70EC}">
      <dgm:prSet/>
      <dgm:spPr/>
      <dgm:t>
        <a:bodyPr/>
        <a:lstStyle/>
        <a:p>
          <a:endParaRPr lang="ru-RU"/>
        </a:p>
      </dgm:t>
    </dgm:pt>
    <dgm:pt modelId="{E37A209F-79BC-4E52-998C-8E53E716CED8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</a:rPr>
            <a:t>9</a:t>
          </a:r>
          <a:endParaRPr lang="ru-RU" b="1" dirty="0">
            <a:solidFill>
              <a:srgbClr val="FF0000"/>
            </a:solidFill>
          </a:endParaRPr>
        </a:p>
      </dgm:t>
    </dgm:pt>
    <dgm:pt modelId="{43255FEB-1401-4741-B3F9-490A10A90997}" type="parTrans" cxnId="{BBC8484C-03E0-444F-A38C-E25D2F772FFC}">
      <dgm:prSet/>
      <dgm:spPr/>
      <dgm:t>
        <a:bodyPr/>
        <a:lstStyle/>
        <a:p>
          <a:endParaRPr lang="ru-RU"/>
        </a:p>
      </dgm:t>
    </dgm:pt>
    <dgm:pt modelId="{B163D8C5-BD89-462C-9D11-8D84E4F8E710}" type="sibTrans" cxnId="{BBC8484C-03E0-444F-A38C-E25D2F772FFC}">
      <dgm:prSet/>
      <dgm:spPr/>
      <dgm:t>
        <a:bodyPr/>
        <a:lstStyle/>
        <a:p>
          <a:endParaRPr lang="ru-RU"/>
        </a:p>
      </dgm:t>
    </dgm:pt>
    <dgm:pt modelId="{CA149363-39F8-4B48-B5CA-7FB876E63A9E}">
      <dgm:prSet phldrT="[Текст]" custT="1"/>
      <dgm:spPr/>
      <dgm:t>
        <a:bodyPr/>
        <a:lstStyle/>
        <a:p>
          <a:r>
            <a:rPr lang="ru-RU" sz="2400" b="1" dirty="0" smtClean="0"/>
            <a:t>Итог урока. Рефлексия.</a:t>
          </a:r>
          <a:endParaRPr lang="ru-RU" sz="2400" b="1" dirty="0"/>
        </a:p>
      </dgm:t>
    </dgm:pt>
    <dgm:pt modelId="{E4152F7D-C096-4F4A-887A-3A531BB6FA8A}" type="parTrans" cxnId="{F176621B-36F7-453A-8894-9141720AB3A0}">
      <dgm:prSet/>
      <dgm:spPr/>
      <dgm:t>
        <a:bodyPr/>
        <a:lstStyle/>
        <a:p>
          <a:endParaRPr lang="ru-RU"/>
        </a:p>
      </dgm:t>
    </dgm:pt>
    <dgm:pt modelId="{07F6D785-3694-4CA8-A762-E6A32F74E16F}" type="sibTrans" cxnId="{F176621B-36F7-453A-8894-9141720AB3A0}">
      <dgm:prSet/>
      <dgm:spPr/>
      <dgm:t>
        <a:bodyPr/>
        <a:lstStyle/>
        <a:p>
          <a:endParaRPr lang="ru-RU"/>
        </a:p>
      </dgm:t>
    </dgm:pt>
    <dgm:pt modelId="{D679F1A5-ED6A-4DFA-BD73-86C19838742A}">
      <dgm:prSet custT="1"/>
      <dgm:spPr/>
      <dgm:t>
        <a:bodyPr/>
        <a:lstStyle/>
        <a:p>
          <a:r>
            <a:rPr lang="ru-RU" sz="2400" b="1" dirty="0" smtClean="0"/>
            <a:t>Актуализация</a:t>
          </a:r>
          <a:r>
            <a:rPr lang="ru-RU" sz="1800" b="1" dirty="0" smtClean="0"/>
            <a:t>…</a:t>
          </a:r>
          <a:endParaRPr lang="ru-RU" sz="1800" b="1" dirty="0"/>
        </a:p>
      </dgm:t>
    </dgm:pt>
    <dgm:pt modelId="{E30C3AAA-956D-4B39-9E81-3716F0C14331}" type="parTrans" cxnId="{A6343059-1CCD-4F11-982C-DD917A86877F}">
      <dgm:prSet/>
      <dgm:spPr/>
      <dgm:t>
        <a:bodyPr/>
        <a:lstStyle/>
        <a:p>
          <a:endParaRPr lang="ru-RU"/>
        </a:p>
      </dgm:t>
    </dgm:pt>
    <dgm:pt modelId="{A4439EB0-996F-41DB-8C65-FB97E9A17453}" type="sibTrans" cxnId="{A6343059-1CCD-4F11-982C-DD917A86877F}">
      <dgm:prSet/>
      <dgm:spPr/>
      <dgm:t>
        <a:bodyPr/>
        <a:lstStyle/>
        <a:p>
          <a:endParaRPr lang="ru-RU"/>
        </a:p>
      </dgm:t>
    </dgm:pt>
    <dgm:pt modelId="{039D59EE-D91E-41E6-B8F9-F1D634C057AE}">
      <dgm:prSet custT="1"/>
      <dgm:spPr/>
      <dgm:t>
        <a:bodyPr/>
        <a:lstStyle/>
        <a:p>
          <a:r>
            <a:rPr lang="ru-RU" sz="2400" b="1" dirty="0" smtClean="0"/>
            <a:t>…</a:t>
          </a:r>
          <a:endParaRPr lang="ru-RU" sz="2400" b="1" dirty="0"/>
        </a:p>
      </dgm:t>
    </dgm:pt>
    <dgm:pt modelId="{BD9FAC62-F7A5-4C1C-B5F2-BDE767B99A16}" type="parTrans" cxnId="{B2ECEDD6-9820-4477-94B8-F6DC7646350C}">
      <dgm:prSet/>
      <dgm:spPr/>
      <dgm:t>
        <a:bodyPr/>
        <a:lstStyle/>
        <a:p>
          <a:endParaRPr lang="ru-RU"/>
        </a:p>
      </dgm:t>
    </dgm:pt>
    <dgm:pt modelId="{561BF171-279A-42FE-A114-DAC7572F5B11}" type="sibTrans" cxnId="{B2ECEDD6-9820-4477-94B8-F6DC7646350C}">
      <dgm:prSet/>
      <dgm:spPr/>
      <dgm:t>
        <a:bodyPr/>
        <a:lstStyle/>
        <a:p>
          <a:endParaRPr lang="ru-RU"/>
        </a:p>
      </dgm:t>
    </dgm:pt>
    <dgm:pt modelId="{9383C3D2-C9AB-474D-9256-EA804D1028AB}" type="pres">
      <dgm:prSet presAssocID="{45E769FE-4934-4FAF-9256-C88FF60B1A83}" presName="linearFlow" presStyleCnt="0">
        <dgm:presLayoutVars>
          <dgm:dir/>
          <dgm:animLvl val="lvl"/>
          <dgm:resizeHandles val="exact"/>
        </dgm:presLayoutVars>
      </dgm:prSet>
      <dgm:spPr/>
    </dgm:pt>
    <dgm:pt modelId="{BE748E9C-FE38-4A0C-8704-ABB1CD246871}" type="pres">
      <dgm:prSet presAssocID="{475E6CD7-900B-456C-B0E7-C674B616B1C2}" presName="composite" presStyleCnt="0"/>
      <dgm:spPr/>
    </dgm:pt>
    <dgm:pt modelId="{9BE30FEE-B553-4526-A379-53679EAE1405}" type="pres">
      <dgm:prSet presAssocID="{475E6CD7-900B-456C-B0E7-C674B616B1C2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58417F6E-C01C-4F3C-88D3-31B77B8055AA}" type="pres">
      <dgm:prSet presAssocID="{475E6CD7-900B-456C-B0E7-C674B616B1C2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5FC915-57F5-49A2-AF4C-0D50F2D4B206}" type="pres">
      <dgm:prSet presAssocID="{FFE874F9-F00D-4CFA-87B2-D5F6F0F3ACEE}" presName="sp" presStyleCnt="0"/>
      <dgm:spPr/>
    </dgm:pt>
    <dgm:pt modelId="{C3BCB389-9C9B-45A8-8055-6C66A4530110}" type="pres">
      <dgm:prSet presAssocID="{C6BBAB2F-D820-43E3-B5DF-DF59EC7E1EB9}" presName="composite" presStyleCnt="0"/>
      <dgm:spPr/>
    </dgm:pt>
    <dgm:pt modelId="{4CF4F411-3FEF-403E-B1A6-9E09875FE897}" type="pres">
      <dgm:prSet presAssocID="{C6BBAB2F-D820-43E3-B5DF-DF59EC7E1EB9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A94A9256-167F-46C2-901F-9C1DD371F431}" type="pres">
      <dgm:prSet presAssocID="{C6BBAB2F-D820-43E3-B5DF-DF59EC7E1EB9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1D1C5D-841C-47AE-A220-99F160046DAC}" type="pres">
      <dgm:prSet presAssocID="{33698176-0D8C-4C04-9784-90EE95F81072}" presName="sp" presStyleCnt="0"/>
      <dgm:spPr/>
    </dgm:pt>
    <dgm:pt modelId="{BE314EAC-5FAB-4207-9EEA-B9D2BEE415E7}" type="pres">
      <dgm:prSet presAssocID="{7CE34CF6-8A24-4639-A7C0-35338DB3A87F}" presName="composite" presStyleCnt="0"/>
      <dgm:spPr/>
    </dgm:pt>
    <dgm:pt modelId="{FC8D3996-2E7E-4921-9972-A74C5A8D3AB0}" type="pres">
      <dgm:prSet presAssocID="{7CE34CF6-8A24-4639-A7C0-35338DB3A87F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97BC1ECC-3045-4923-873A-9046DE4F5C28}" type="pres">
      <dgm:prSet presAssocID="{7CE34CF6-8A24-4639-A7C0-35338DB3A87F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E0F3A8-F613-4A2F-8695-A2B420DE1451}" type="pres">
      <dgm:prSet presAssocID="{0F76B4C4-A01F-4E7A-8711-61599B2AF8B7}" presName="sp" presStyleCnt="0"/>
      <dgm:spPr/>
    </dgm:pt>
    <dgm:pt modelId="{BD50F5F0-753F-4898-8DC2-7E716BD018E5}" type="pres">
      <dgm:prSet presAssocID="{F8D19A45-6F9A-4C07-885E-D85B388770DF}" presName="composite" presStyleCnt="0"/>
      <dgm:spPr/>
    </dgm:pt>
    <dgm:pt modelId="{1405C245-A8AC-4104-9BC1-5377FBF3DE49}" type="pres">
      <dgm:prSet presAssocID="{F8D19A45-6F9A-4C07-885E-D85B388770DF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6485BAD7-ADD8-49E0-AA08-971946D09AD6}" type="pres">
      <dgm:prSet presAssocID="{F8D19A45-6F9A-4C07-885E-D85B388770DF}" presName="descendantText" presStyleLbl="alignAcc1" presStyleIdx="3" presStyleCnt="5">
        <dgm:presLayoutVars>
          <dgm:bulletEnabled val="1"/>
        </dgm:presLayoutVars>
      </dgm:prSet>
      <dgm:spPr/>
    </dgm:pt>
    <dgm:pt modelId="{C63A346F-D898-4949-89CA-8064C36ABA7B}" type="pres">
      <dgm:prSet presAssocID="{A159AE97-DBBC-43F7-91E9-5623D68A8D0A}" presName="sp" presStyleCnt="0"/>
      <dgm:spPr/>
    </dgm:pt>
    <dgm:pt modelId="{F41FD9B8-28E2-4654-8E25-A49548F7DF31}" type="pres">
      <dgm:prSet presAssocID="{E37A209F-79BC-4E52-998C-8E53E716CED8}" presName="composite" presStyleCnt="0"/>
      <dgm:spPr/>
    </dgm:pt>
    <dgm:pt modelId="{9EF04B06-0495-4084-8ED3-C0D3FD372664}" type="pres">
      <dgm:prSet presAssocID="{E37A209F-79BC-4E52-998C-8E53E716CED8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700424-B588-4153-810D-FD2F3B8A32B0}" type="pres">
      <dgm:prSet presAssocID="{E37A209F-79BC-4E52-998C-8E53E716CED8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343059-1CCD-4F11-982C-DD917A86877F}" srcId="{C6BBAB2F-D820-43E3-B5DF-DF59EC7E1EB9}" destId="{D679F1A5-ED6A-4DFA-BD73-86C19838742A}" srcOrd="0" destOrd="0" parTransId="{E30C3AAA-956D-4B39-9E81-3716F0C14331}" sibTransId="{A4439EB0-996F-41DB-8C65-FB97E9A17453}"/>
    <dgm:cxn modelId="{C7958B0C-BBCE-4C9E-87E3-9F424EB67E2B}" srcId="{475E6CD7-900B-456C-B0E7-C674B616B1C2}" destId="{36B027E5-8AAC-4D6B-8A98-F8CA647524D9}" srcOrd="0" destOrd="0" parTransId="{EC88C168-8896-4409-998C-5FD975090AD7}" sibTransId="{9F38595A-7980-46BA-AA77-D9A965B7A8D7}"/>
    <dgm:cxn modelId="{B2ECEDD6-9820-4477-94B8-F6DC7646350C}" srcId="{F8D19A45-6F9A-4C07-885E-D85B388770DF}" destId="{039D59EE-D91E-41E6-B8F9-F1D634C057AE}" srcOrd="0" destOrd="0" parTransId="{BD9FAC62-F7A5-4C1C-B5F2-BDE767B99A16}" sibTransId="{561BF171-279A-42FE-A114-DAC7572F5B11}"/>
    <dgm:cxn modelId="{BC630EC6-0EFC-48C1-8C06-4E03518E120E}" type="presOf" srcId="{7CE34CF6-8A24-4639-A7C0-35338DB3A87F}" destId="{FC8D3996-2E7E-4921-9972-A74C5A8D3AB0}" srcOrd="0" destOrd="0" presId="urn:microsoft.com/office/officeart/2005/8/layout/chevron2"/>
    <dgm:cxn modelId="{319EA899-99F2-4726-89DF-83C374C7D547}" type="presOf" srcId="{475E6CD7-900B-456C-B0E7-C674B616B1C2}" destId="{9BE30FEE-B553-4526-A379-53679EAE1405}" srcOrd="0" destOrd="0" presId="urn:microsoft.com/office/officeart/2005/8/layout/chevron2"/>
    <dgm:cxn modelId="{D83393F0-51E4-40CD-A33A-3B0ECA89AB33}" type="presOf" srcId="{D679F1A5-ED6A-4DFA-BD73-86C19838742A}" destId="{A94A9256-167F-46C2-901F-9C1DD371F431}" srcOrd="0" destOrd="0" presId="urn:microsoft.com/office/officeart/2005/8/layout/chevron2"/>
    <dgm:cxn modelId="{C6DE04E5-420E-4174-A333-BC83CB801E19}" srcId="{45E769FE-4934-4FAF-9256-C88FF60B1A83}" destId="{C6BBAB2F-D820-43E3-B5DF-DF59EC7E1EB9}" srcOrd="1" destOrd="0" parTransId="{07FC1BC4-D47F-47D9-9721-99B0CA975E4A}" sibTransId="{33698176-0D8C-4C04-9784-90EE95F81072}"/>
    <dgm:cxn modelId="{BBC8484C-03E0-444F-A38C-E25D2F772FFC}" srcId="{45E769FE-4934-4FAF-9256-C88FF60B1A83}" destId="{E37A209F-79BC-4E52-998C-8E53E716CED8}" srcOrd="4" destOrd="0" parTransId="{43255FEB-1401-4741-B3F9-490A10A90997}" sibTransId="{B163D8C5-BD89-462C-9D11-8D84E4F8E710}"/>
    <dgm:cxn modelId="{B0E0FBD7-0B19-4D5D-8262-4F0992DD756D}" type="presOf" srcId="{F8D19A45-6F9A-4C07-885E-D85B388770DF}" destId="{1405C245-A8AC-4104-9BC1-5377FBF3DE49}" srcOrd="0" destOrd="0" presId="urn:microsoft.com/office/officeart/2005/8/layout/chevron2"/>
    <dgm:cxn modelId="{822F8E3A-3E5F-4324-8C9C-830BBC968A70}" type="presOf" srcId="{CA149363-39F8-4B48-B5CA-7FB876E63A9E}" destId="{D3700424-B588-4153-810D-FD2F3B8A32B0}" srcOrd="0" destOrd="0" presId="urn:microsoft.com/office/officeart/2005/8/layout/chevron2"/>
    <dgm:cxn modelId="{F176621B-36F7-453A-8894-9141720AB3A0}" srcId="{E37A209F-79BC-4E52-998C-8E53E716CED8}" destId="{CA149363-39F8-4B48-B5CA-7FB876E63A9E}" srcOrd="0" destOrd="0" parTransId="{E4152F7D-C096-4F4A-887A-3A531BB6FA8A}" sibTransId="{07F6D785-3694-4CA8-A762-E6A32F74E16F}"/>
    <dgm:cxn modelId="{759B8494-02B8-4E8F-BE7C-12FC26FAD155}" type="presOf" srcId="{C6BBAB2F-D820-43E3-B5DF-DF59EC7E1EB9}" destId="{4CF4F411-3FEF-403E-B1A6-9E09875FE897}" srcOrd="0" destOrd="0" presId="urn:microsoft.com/office/officeart/2005/8/layout/chevron2"/>
    <dgm:cxn modelId="{37438838-4C54-4044-9210-AF49564A70EC}" srcId="{45E769FE-4934-4FAF-9256-C88FF60B1A83}" destId="{F8D19A45-6F9A-4C07-885E-D85B388770DF}" srcOrd="3" destOrd="0" parTransId="{33F1E009-8A25-48D4-9196-D1A34C987925}" sibTransId="{A159AE97-DBBC-43F7-91E9-5623D68A8D0A}"/>
    <dgm:cxn modelId="{0B8B800B-40D8-4C23-9845-50017C8E843B}" type="presOf" srcId="{039D59EE-D91E-41E6-B8F9-F1D634C057AE}" destId="{6485BAD7-ADD8-49E0-AA08-971946D09AD6}" srcOrd="0" destOrd="0" presId="urn:microsoft.com/office/officeart/2005/8/layout/chevron2"/>
    <dgm:cxn modelId="{15CD3D2A-6AAD-41B3-9FBC-5838AB3D9DC5}" srcId="{45E769FE-4934-4FAF-9256-C88FF60B1A83}" destId="{7CE34CF6-8A24-4639-A7C0-35338DB3A87F}" srcOrd="2" destOrd="0" parTransId="{D07738C5-2338-4112-8C9D-8A3F776CCCC2}" sibTransId="{0F76B4C4-A01F-4E7A-8711-61599B2AF8B7}"/>
    <dgm:cxn modelId="{6D22AF51-DD64-4488-8B68-EDEDE9A3F7A3}" srcId="{7CE34CF6-8A24-4639-A7C0-35338DB3A87F}" destId="{B1A4F7DD-D9CA-444C-AC29-EC0B4E3E05D4}" srcOrd="0" destOrd="0" parTransId="{B8FC60AA-4AA6-4196-B1D6-A6103B6937CE}" sibTransId="{48031FAF-28F2-43A8-A310-A767D6BAB274}"/>
    <dgm:cxn modelId="{99ACCFC7-31D1-428E-9F41-946DD25FFACE}" type="presOf" srcId="{45E769FE-4934-4FAF-9256-C88FF60B1A83}" destId="{9383C3D2-C9AB-474D-9256-EA804D1028AB}" srcOrd="0" destOrd="0" presId="urn:microsoft.com/office/officeart/2005/8/layout/chevron2"/>
    <dgm:cxn modelId="{91EC7E7E-9F74-4071-8350-5C26EFB8C5E8}" type="presOf" srcId="{36B027E5-8AAC-4D6B-8A98-F8CA647524D9}" destId="{58417F6E-C01C-4F3C-88D3-31B77B8055AA}" srcOrd="0" destOrd="0" presId="urn:microsoft.com/office/officeart/2005/8/layout/chevron2"/>
    <dgm:cxn modelId="{90B95622-4789-4A28-A274-271E3282CC0C}" type="presOf" srcId="{E37A209F-79BC-4E52-998C-8E53E716CED8}" destId="{9EF04B06-0495-4084-8ED3-C0D3FD372664}" srcOrd="0" destOrd="0" presId="urn:microsoft.com/office/officeart/2005/8/layout/chevron2"/>
    <dgm:cxn modelId="{663E09DE-9982-46F9-A74C-12041B6D5FE2}" type="presOf" srcId="{B1A4F7DD-D9CA-444C-AC29-EC0B4E3E05D4}" destId="{97BC1ECC-3045-4923-873A-9046DE4F5C28}" srcOrd="0" destOrd="0" presId="urn:microsoft.com/office/officeart/2005/8/layout/chevron2"/>
    <dgm:cxn modelId="{7D50517A-2B47-4768-BD9A-DD609F366B0C}" srcId="{45E769FE-4934-4FAF-9256-C88FF60B1A83}" destId="{475E6CD7-900B-456C-B0E7-C674B616B1C2}" srcOrd="0" destOrd="0" parTransId="{0A789D45-3B1C-4847-AB9E-0D96B4D9682A}" sibTransId="{FFE874F9-F00D-4CFA-87B2-D5F6F0F3ACEE}"/>
    <dgm:cxn modelId="{FC7D3B62-3F6E-435D-BB07-D419DBAEB776}" type="presParOf" srcId="{9383C3D2-C9AB-474D-9256-EA804D1028AB}" destId="{BE748E9C-FE38-4A0C-8704-ABB1CD246871}" srcOrd="0" destOrd="0" presId="urn:microsoft.com/office/officeart/2005/8/layout/chevron2"/>
    <dgm:cxn modelId="{DE88539A-C781-46D1-83E1-729880857319}" type="presParOf" srcId="{BE748E9C-FE38-4A0C-8704-ABB1CD246871}" destId="{9BE30FEE-B553-4526-A379-53679EAE1405}" srcOrd="0" destOrd="0" presId="urn:microsoft.com/office/officeart/2005/8/layout/chevron2"/>
    <dgm:cxn modelId="{86C324A4-24DC-4CB7-86FF-44BB1016FCCD}" type="presParOf" srcId="{BE748E9C-FE38-4A0C-8704-ABB1CD246871}" destId="{58417F6E-C01C-4F3C-88D3-31B77B8055AA}" srcOrd="1" destOrd="0" presId="urn:microsoft.com/office/officeart/2005/8/layout/chevron2"/>
    <dgm:cxn modelId="{B4C4E7F4-A313-46FF-A81C-2B0A082CA372}" type="presParOf" srcId="{9383C3D2-C9AB-474D-9256-EA804D1028AB}" destId="{285FC915-57F5-49A2-AF4C-0D50F2D4B206}" srcOrd="1" destOrd="0" presId="urn:microsoft.com/office/officeart/2005/8/layout/chevron2"/>
    <dgm:cxn modelId="{111F1552-460F-4C2A-8634-2B6672C2B1F5}" type="presParOf" srcId="{9383C3D2-C9AB-474D-9256-EA804D1028AB}" destId="{C3BCB389-9C9B-45A8-8055-6C66A4530110}" srcOrd="2" destOrd="0" presId="urn:microsoft.com/office/officeart/2005/8/layout/chevron2"/>
    <dgm:cxn modelId="{36A26517-0EFA-4DA0-96EB-CDD2AEEFDB41}" type="presParOf" srcId="{C3BCB389-9C9B-45A8-8055-6C66A4530110}" destId="{4CF4F411-3FEF-403E-B1A6-9E09875FE897}" srcOrd="0" destOrd="0" presId="urn:microsoft.com/office/officeart/2005/8/layout/chevron2"/>
    <dgm:cxn modelId="{4B1F78FC-E691-418A-9C8C-E028ACFDADAF}" type="presParOf" srcId="{C3BCB389-9C9B-45A8-8055-6C66A4530110}" destId="{A94A9256-167F-46C2-901F-9C1DD371F431}" srcOrd="1" destOrd="0" presId="urn:microsoft.com/office/officeart/2005/8/layout/chevron2"/>
    <dgm:cxn modelId="{418CC55C-D620-4A4E-A5D8-42EA3322BA5A}" type="presParOf" srcId="{9383C3D2-C9AB-474D-9256-EA804D1028AB}" destId="{E51D1C5D-841C-47AE-A220-99F160046DAC}" srcOrd="3" destOrd="0" presId="urn:microsoft.com/office/officeart/2005/8/layout/chevron2"/>
    <dgm:cxn modelId="{3B883FBF-7688-4C82-9EE9-C089C7967226}" type="presParOf" srcId="{9383C3D2-C9AB-474D-9256-EA804D1028AB}" destId="{BE314EAC-5FAB-4207-9EEA-B9D2BEE415E7}" srcOrd="4" destOrd="0" presId="urn:microsoft.com/office/officeart/2005/8/layout/chevron2"/>
    <dgm:cxn modelId="{255BD5E8-5010-4E08-B58E-6D91F755037E}" type="presParOf" srcId="{BE314EAC-5FAB-4207-9EEA-B9D2BEE415E7}" destId="{FC8D3996-2E7E-4921-9972-A74C5A8D3AB0}" srcOrd="0" destOrd="0" presId="urn:microsoft.com/office/officeart/2005/8/layout/chevron2"/>
    <dgm:cxn modelId="{36B1B2A3-E040-4322-9E23-9E97B4F3EC48}" type="presParOf" srcId="{BE314EAC-5FAB-4207-9EEA-B9D2BEE415E7}" destId="{97BC1ECC-3045-4923-873A-9046DE4F5C28}" srcOrd="1" destOrd="0" presId="urn:microsoft.com/office/officeart/2005/8/layout/chevron2"/>
    <dgm:cxn modelId="{4469A916-734B-4939-8CAB-1CF3774F6BC8}" type="presParOf" srcId="{9383C3D2-C9AB-474D-9256-EA804D1028AB}" destId="{46E0F3A8-F613-4A2F-8695-A2B420DE1451}" srcOrd="5" destOrd="0" presId="urn:microsoft.com/office/officeart/2005/8/layout/chevron2"/>
    <dgm:cxn modelId="{92056C87-F433-41FF-8DB6-E4A9DECA448E}" type="presParOf" srcId="{9383C3D2-C9AB-474D-9256-EA804D1028AB}" destId="{BD50F5F0-753F-4898-8DC2-7E716BD018E5}" srcOrd="6" destOrd="0" presId="urn:microsoft.com/office/officeart/2005/8/layout/chevron2"/>
    <dgm:cxn modelId="{A27F5C15-9857-4075-8B5D-948C939441AB}" type="presParOf" srcId="{BD50F5F0-753F-4898-8DC2-7E716BD018E5}" destId="{1405C245-A8AC-4104-9BC1-5377FBF3DE49}" srcOrd="0" destOrd="0" presId="urn:microsoft.com/office/officeart/2005/8/layout/chevron2"/>
    <dgm:cxn modelId="{8E56A3E8-6397-41EC-8A5C-626300DC857F}" type="presParOf" srcId="{BD50F5F0-753F-4898-8DC2-7E716BD018E5}" destId="{6485BAD7-ADD8-49E0-AA08-971946D09AD6}" srcOrd="1" destOrd="0" presId="urn:microsoft.com/office/officeart/2005/8/layout/chevron2"/>
    <dgm:cxn modelId="{08D9A5F2-D3DF-4178-8DA6-E49FF58B64F3}" type="presParOf" srcId="{9383C3D2-C9AB-474D-9256-EA804D1028AB}" destId="{C63A346F-D898-4949-89CA-8064C36ABA7B}" srcOrd="7" destOrd="0" presId="urn:microsoft.com/office/officeart/2005/8/layout/chevron2"/>
    <dgm:cxn modelId="{7FF579E0-2D5B-4B18-9F23-BAB8BDE2A2EF}" type="presParOf" srcId="{9383C3D2-C9AB-474D-9256-EA804D1028AB}" destId="{F41FD9B8-28E2-4654-8E25-A49548F7DF31}" srcOrd="8" destOrd="0" presId="urn:microsoft.com/office/officeart/2005/8/layout/chevron2"/>
    <dgm:cxn modelId="{415CC7EF-5195-4103-A194-B5383378D52A}" type="presParOf" srcId="{F41FD9B8-28E2-4654-8E25-A49548F7DF31}" destId="{9EF04B06-0495-4084-8ED3-C0D3FD372664}" srcOrd="0" destOrd="0" presId="urn:microsoft.com/office/officeart/2005/8/layout/chevron2"/>
    <dgm:cxn modelId="{EAD29010-293D-401B-8536-6E43162D90E7}" type="presParOf" srcId="{F41FD9B8-28E2-4654-8E25-A49548F7DF31}" destId="{D3700424-B588-4153-810D-FD2F3B8A32B0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165BE4-8ECD-4FC2-A117-093A12864A4C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2886F02-05B6-460F-A777-1F741F18B4CD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Возможность оценить достижения учеников</a:t>
          </a:r>
          <a:endParaRPr lang="ru-RU" sz="2800" b="1" dirty="0">
            <a:solidFill>
              <a:schemeClr val="tx1"/>
            </a:solidFill>
          </a:endParaRPr>
        </a:p>
      </dgm:t>
    </dgm:pt>
    <dgm:pt modelId="{908D8CDF-F293-4816-ACBE-62798AEA3B76}" type="parTrans" cxnId="{22F396F1-80C4-45A5-A202-6927BEB50095}">
      <dgm:prSet/>
      <dgm:spPr/>
      <dgm:t>
        <a:bodyPr/>
        <a:lstStyle/>
        <a:p>
          <a:endParaRPr lang="ru-RU" sz="2000"/>
        </a:p>
      </dgm:t>
    </dgm:pt>
    <dgm:pt modelId="{F76D2337-F3F1-4847-8D2A-AEF49D8887FC}" type="sibTrans" cxnId="{22F396F1-80C4-45A5-A202-6927BEB50095}">
      <dgm:prSet/>
      <dgm:spPr/>
      <dgm:t>
        <a:bodyPr/>
        <a:lstStyle/>
        <a:p>
          <a:endParaRPr lang="ru-RU" sz="2000"/>
        </a:p>
      </dgm:t>
    </dgm:pt>
    <dgm:pt modelId="{C5010364-913A-4322-8545-2CD3FF95AF95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</a:rPr>
            <a:t>Формирование ученической самоорганизации</a:t>
          </a:r>
          <a:endParaRPr lang="ru-RU" sz="2800" b="1" dirty="0">
            <a:solidFill>
              <a:schemeClr val="tx1"/>
            </a:solidFill>
          </a:endParaRPr>
        </a:p>
      </dgm:t>
    </dgm:pt>
    <dgm:pt modelId="{16665B5F-4B18-4F41-8E8C-ABB84B339E06}" type="parTrans" cxnId="{8A7EC200-3AB5-415E-804F-E37FDD4C7007}">
      <dgm:prSet/>
      <dgm:spPr/>
      <dgm:t>
        <a:bodyPr/>
        <a:lstStyle/>
        <a:p>
          <a:endParaRPr lang="ru-RU" sz="2000"/>
        </a:p>
      </dgm:t>
    </dgm:pt>
    <dgm:pt modelId="{6E3737CB-CB75-4C8B-B4C6-069D7C4AC563}" type="sibTrans" cxnId="{8A7EC200-3AB5-415E-804F-E37FDD4C7007}">
      <dgm:prSet/>
      <dgm:spPr/>
      <dgm:t>
        <a:bodyPr/>
        <a:lstStyle/>
        <a:p>
          <a:endParaRPr lang="ru-RU" sz="2000"/>
        </a:p>
      </dgm:t>
    </dgm:pt>
    <dgm:pt modelId="{36E5BCB1-8A0B-4B2F-8BFB-11EB4152352E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</a:rPr>
            <a:t>Создание предпосылок для учащихся по построению плана действий по собственному развитию</a:t>
          </a:r>
          <a:endParaRPr lang="ru-RU" sz="2400" b="1" dirty="0">
            <a:solidFill>
              <a:schemeClr val="tx1"/>
            </a:solidFill>
          </a:endParaRPr>
        </a:p>
      </dgm:t>
    </dgm:pt>
    <dgm:pt modelId="{26E9E963-B1B3-484E-83B4-6033773439A0}" type="parTrans" cxnId="{F67E3B4E-370E-489E-8DA9-A24D1893E58E}">
      <dgm:prSet/>
      <dgm:spPr/>
      <dgm:t>
        <a:bodyPr/>
        <a:lstStyle/>
        <a:p>
          <a:endParaRPr lang="ru-RU" sz="2000"/>
        </a:p>
      </dgm:t>
    </dgm:pt>
    <dgm:pt modelId="{C7180BFD-C5B6-47A5-A412-2A874B60C646}" type="sibTrans" cxnId="{F67E3B4E-370E-489E-8DA9-A24D1893E58E}">
      <dgm:prSet/>
      <dgm:spPr/>
      <dgm:t>
        <a:bodyPr/>
        <a:lstStyle/>
        <a:p>
          <a:endParaRPr lang="ru-RU" sz="2000"/>
        </a:p>
      </dgm:t>
    </dgm:pt>
    <dgm:pt modelId="{1BDEC816-9DAA-4730-8B8D-B29522998C1D}" type="pres">
      <dgm:prSet presAssocID="{C4165BE4-8ECD-4FC2-A117-093A12864A4C}" presName="linear" presStyleCnt="0">
        <dgm:presLayoutVars>
          <dgm:dir/>
          <dgm:animLvl val="lvl"/>
          <dgm:resizeHandles val="exact"/>
        </dgm:presLayoutVars>
      </dgm:prSet>
      <dgm:spPr/>
    </dgm:pt>
    <dgm:pt modelId="{F03A7E4C-33C8-4BAE-8D16-A612FEAE3EBD}" type="pres">
      <dgm:prSet presAssocID="{02886F02-05B6-460F-A777-1F741F18B4CD}" presName="parentLin" presStyleCnt="0"/>
      <dgm:spPr/>
    </dgm:pt>
    <dgm:pt modelId="{14407AA8-F65E-4EA3-89FC-9995243253C5}" type="pres">
      <dgm:prSet presAssocID="{02886F02-05B6-460F-A777-1F741F18B4CD}" presName="parentLeftMargin" presStyleLbl="node1" presStyleIdx="0" presStyleCnt="3"/>
      <dgm:spPr/>
    </dgm:pt>
    <dgm:pt modelId="{1DAFC842-C5E5-44DF-B282-2863348F982A}" type="pres">
      <dgm:prSet presAssocID="{02886F02-05B6-460F-A777-1F741F18B4CD}" presName="parentText" presStyleLbl="node1" presStyleIdx="0" presStyleCnt="3" custScaleX="142857" custScaleY="166990">
        <dgm:presLayoutVars>
          <dgm:chMax val="0"/>
          <dgm:bulletEnabled val="1"/>
        </dgm:presLayoutVars>
      </dgm:prSet>
      <dgm:spPr/>
    </dgm:pt>
    <dgm:pt modelId="{EFB3536A-9706-4559-A202-191BDB8F9989}" type="pres">
      <dgm:prSet presAssocID="{02886F02-05B6-460F-A777-1F741F18B4CD}" presName="negativeSpace" presStyleCnt="0"/>
      <dgm:spPr/>
    </dgm:pt>
    <dgm:pt modelId="{1336C788-2570-4C30-A47D-B7D1245C787B}" type="pres">
      <dgm:prSet presAssocID="{02886F02-05B6-460F-A777-1F741F18B4CD}" presName="childText" presStyleLbl="conFgAcc1" presStyleIdx="0" presStyleCnt="3">
        <dgm:presLayoutVars>
          <dgm:bulletEnabled val="1"/>
        </dgm:presLayoutVars>
      </dgm:prSet>
      <dgm:spPr/>
    </dgm:pt>
    <dgm:pt modelId="{D2AA8C29-AF26-425C-9880-6D03D46FF6A2}" type="pres">
      <dgm:prSet presAssocID="{F76D2337-F3F1-4847-8D2A-AEF49D8887FC}" presName="spaceBetweenRectangles" presStyleCnt="0"/>
      <dgm:spPr/>
    </dgm:pt>
    <dgm:pt modelId="{97ED4DA7-9B1E-4089-8679-2BB7296924AB}" type="pres">
      <dgm:prSet presAssocID="{C5010364-913A-4322-8545-2CD3FF95AF95}" presName="parentLin" presStyleCnt="0"/>
      <dgm:spPr/>
    </dgm:pt>
    <dgm:pt modelId="{218CBF21-22AE-45F1-AD60-12D387165281}" type="pres">
      <dgm:prSet presAssocID="{C5010364-913A-4322-8545-2CD3FF95AF95}" presName="parentLeftMargin" presStyleLbl="node1" presStyleIdx="0" presStyleCnt="3"/>
      <dgm:spPr/>
    </dgm:pt>
    <dgm:pt modelId="{9C11504F-92F2-4C47-A8C9-D692C8975999}" type="pres">
      <dgm:prSet presAssocID="{C5010364-913A-4322-8545-2CD3FF95AF95}" presName="parentText" presStyleLbl="node1" presStyleIdx="1" presStyleCnt="3" custScaleX="142857" custScaleY="158961">
        <dgm:presLayoutVars>
          <dgm:chMax val="0"/>
          <dgm:bulletEnabled val="1"/>
        </dgm:presLayoutVars>
      </dgm:prSet>
      <dgm:spPr/>
    </dgm:pt>
    <dgm:pt modelId="{47A48857-6295-4EC5-B73C-8D1D2E2E46E1}" type="pres">
      <dgm:prSet presAssocID="{C5010364-913A-4322-8545-2CD3FF95AF95}" presName="negativeSpace" presStyleCnt="0"/>
      <dgm:spPr/>
    </dgm:pt>
    <dgm:pt modelId="{E191826F-6D2A-4631-BD09-54DCFD0032B0}" type="pres">
      <dgm:prSet presAssocID="{C5010364-913A-4322-8545-2CD3FF95AF95}" presName="childText" presStyleLbl="conFgAcc1" presStyleIdx="1" presStyleCnt="3">
        <dgm:presLayoutVars>
          <dgm:bulletEnabled val="1"/>
        </dgm:presLayoutVars>
      </dgm:prSet>
      <dgm:spPr/>
    </dgm:pt>
    <dgm:pt modelId="{7D7A8501-E577-4EA2-9342-7A7230C99F3F}" type="pres">
      <dgm:prSet presAssocID="{6E3737CB-CB75-4C8B-B4C6-069D7C4AC563}" presName="spaceBetweenRectangles" presStyleCnt="0"/>
      <dgm:spPr/>
    </dgm:pt>
    <dgm:pt modelId="{FA309ED0-716D-4DD1-86AC-28DEF96948D5}" type="pres">
      <dgm:prSet presAssocID="{36E5BCB1-8A0B-4B2F-8BFB-11EB4152352E}" presName="parentLin" presStyleCnt="0"/>
      <dgm:spPr/>
    </dgm:pt>
    <dgm:pt modelId="{A3CDE46D-FAB5-4327-85E9-CE8231132C25}" type="pres">
      <dgm:prSet presAssocID="{36E5BCB1-8A0B-4B2F-8BFB-11EB4152352E}" presName="parentLeftMargin" presStyleLbl="node1" presStyleIdx="1" presStyleCnt="3"/>
      <dgm:spPr/>
    </dgm:pt>
    <dgm:pt modelId="{AEBA36A5-4C60-4D59-ABFE-4FBE8E9A534D}" type="pres">
      <dgm:prSet presAssocID="{36E5BCB1-8A0B-4B2F-8BFB-11EB4152352E}" presName="parentText" presStyleLbl="node1" presStyleIdx="2" presStyleCnt="3" custScaleX="150037" custScaleY="143697">
        <dgm:presLayoutVars>
          <dgm:chMax val="0"/>
          <dgm:bulletEnabled val="1"/>
        </dgm:presLayoutVars>
      </dgm:prSet>
      <dgm:spPr/>
    </dgm:pt>
    <dgm:pt modelId="{5B408FF0-2598-4081-867E-EA3E64412875}" type="pres">
      <dgm:prSet presAssocID="{36E5BCB1-8A0B-4B2F-8BFB-11EB4152352E}" presName="negativeSpace" presStyleCnt="0"/>
      <dgm:spPr/>
    </dgm:pt>
    <dgm:pt modelId="{407DE3BF-BE73-4CC7-B15E-A5CE97E02FE5}" type="pres">
      <dgm:prSet presAssocID="{36E5BCB1-8A0B-4B2F-8BFB-11EB4152352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B4F690B-6AA8-4586-8074-C90AF794ACB9}" type="presOf" srcId="{36E5BCB1-8A0B-4B2F-8BFB-11EB4152352E}" destId="{A3CDE46D-FAB5-4327-85E9-CE8231132C25}" srcOrd="0" destOrd="0" presId="urn:microsoft.com/office/officeart/2005/8/layout/list1"/>
    <dgm:cxn modelId="{D88A5424-2398-4E09-A2FF-9B1347F92FE9}" type="presOf" srcId="{C5010364-913A-4322-8545-2CD3FF95AF95}" destId="{218CBF21-22AE-45F1-AD60-12D387165281}" srcOrd="0" destOrd="0" presId="urn:microsoft.com/office/officeart/2005/8/layout/list1"/>
    <dgm:cxn modelId="{765C612F-6A9D-4D4F-B893-FCFE7083E255}" type="presOf" srcId="{C4165BE4-8ECD-4FC2-A117-093A12864A4C}" destId="{1BDEC816-9DAA-4730-8B8D-B29522998C1D}" srcOrd="0" destOrd="0" presId="urn:microsoft.com/office/officeart/2005/8/layout/list1"/>
    <dgm:cxn modelId="{B936C67E-115E-4817-AE19-BF3149A533FE}" type="presOf" srcId="{02886F02-05B6-460F-A777-1F741F18B4CD}" destId="{1DAFC842-C5E5-44DF-B282-2863348F982A}" srcOrd="1" destOrd="0" presId="urn:microsoft.com/office/officeart/2005/8/layout/list1"/>
    <dgm:cxn modelId="{22F396F1-80C4-45A5-A202-6927BEB50095}" srcId="{C4165BE4-8ECD-4FC2-A117-093A12864A4C}" destId="{02886F02-05B6-460F-A777-1F741F18B4CD}" srcOrd="0" destOrd="0" parTransId="{908D8CDF-F293-4816-ACBE-62798AEA3B76}" sibTransId="{F76D2337-F3F1-4847-8D2A-AEF49D8887FC}"/>
    <dgm:cxn modelId="{8A7EC200-3AB5-415E-804F-E37FDD4C7007}" srcId="{C4165BE4-8ECD-4FC2-A117-093A12864A4C}" destId="{C5010364-913A-4322-8545-2CD3FF95AF95}" srcOrd="1" destOrd="0" parTransId="{16665B5F-4B18-4F41-8E8C-ABB84B339E06}" sibTransId="{6E3737CB-CB75-4C8B-B4C6-069D7C4AC563}"/>
    <dgm:cxn modelId="{0A67B10A-C30B-4790-936F-797F81EAA3B0}" type="presOf" srcId="{C5010364-913A-4322-8545-2CD3FF95AF95}" destId="{9C11504F-92F2-4C47-A8C9-D692C8975999}" srcOrd="1" destOrd="0" presId="urn:microsoft.com/office/officeart/2005/8/layout/list1"/>
    <dgm:cxn modelId="{39AB8C2D-0107-49E2-B0BF-B6E57C3A9A28}" type="presOf" srcId="{02886F02-05B6-460F-A777-1F741F18B4CD}" destId="{14407AA8-F65E-4EA3-89FC-9995243253C5}" srcOrd="0" destOrd="0" presId="urn:microsoft.com/office/officeart/2005/8/layout/list1"/>
    <dgm:cxn modelId="{F67E3B4E-370E-489E-8DA9-A24D1893E58E}" srcId="{C4165BE4-8ECD-4FC2-A117-093A12864A4C}" destId="{36E5BCB1-8A0B-4B2F-8BFB-11EB4152352E}" srcOrd="2" destOrd="0" parTransId="{26E9E963-B1B3-484E-83B4-6033773439A0}" sibTransId="{C7180BFD-C5B6-47A5-A412-2A874B60C646}"/>
    <dgm:cxn modelId="{18064104-28C5-4AF5-914F-871BC2023C6F}" type="presOf" srcId="{36E5BCB1-8A0B-4B2F-8BFB-11EB4152352E}" destId="{AEBA36A5-4C60-4D59-ABFE-4FBE8E9A534D}" srcOrd="1" destOrd="0" presId="urn:microsoft.com/office/officeart/2005/8/layout/list1"/>
    <dgm:cxn modelId="{15B29F94-EDFE-423F-A1BD-21219314889C}" type="presParOf" srcId="{1BDEC816-9DAA-4730-8B8D-B29522998C1D}" destId="{F03A7E4C-33C8-4BAE-8D16-A612FEAE3EBD}" srcOrd="0" destOrd="0" presId="urn:microsoft.com/office/officeart/2005/8/layout/list1"/>
    <dgm:cxn modelId="{9F6FF8BC-9427-4A15-AAEC-E9B22BC46DA4}" type="presParOf" srcId="{F03A7E4C-33C8-4BAE-8D16-A612FEAE3EBD}" destId="{14407AA8-F65E-4EA3-89FC-9995243253C5}" srcOrd="0" destOrd="0" presId="urn:microsoft.com/office/officeart/2005/8/layout/list1"/>
    <dgm:cxn modelId="{BE7D07C3-50EB-49C6-AD27-232AD8C02EC8}" type="presParOf" srcId="{F03A7E4C-33C8-4BAE-8D16-A612FEAE3EBD}" destId="{1DAFC842-C5E5-44DF-B282-2863348F982A}" srcOrd="1" destOrd="0" presId="urn:microsoft.com/office/officeart/2005/8/layout/list1"/>
    <dgm:cxn modelId="{4AC53720-B8A7-469C-91B8-313B3DD9E7FF}" type="presParOf" srcId="{1BDEC816-9DAA-4730-8B8D-B29522998C1D}" destId="{EFB3536A-9706-4559-A202-191BDB8F9989}" srcOrd="1" destOrd="0" presId="urn:microsoft.com/office/officeart/2005/8/layout/list1"/>
    <dgm:cxn modelId="{66E4E743-B738-4621-B3E5-9F92806C2608}" type="presParOf" srcId="{1BDEC816-9DAA-4730-8B8D-B29522998C1D}" destId="{1336C788-2570-4C30-A47D-B7D1245C787B}" srcOrd="2" destOrd="0" presId="urn:microsoft.com/office/officeart/2005/8/layout/list1"/>
    <dgm:cxn modelId="{28E9C0F2-8263-4DB5-BA56-CB75780C8962}" type="presParOf" srcId="{1BDEC816-9DAA-4730-8B8D-B29522998C1D}" destId="{D2AA8C29-AF26-425C-9880-6D03D46FF6A2}" srcOrd="3" destOrd="0" presId="urn:microsoft.com/office/officeart/2005/8/layout/list1"/>
    <dgm:cxn modelId="{B969BD34-2B6E-4C0E-9C1B-3F5CDDD6B9CB}" type="presParOf" srcId="{1BDEC816-9DAA-4730-8B8D-B29522998C1D}" destId="{97ED4DA7-9B1E-4089-8679-2BB7296924AB}" srcOrd="4" destOrd="0" presId="urn:microsoft.com/office/officeart/2005/8/layout/list1"/>
    <dgm:cxn modelId="{C4CEB226-29C7-4D52-AA15-3B8A3CD01726}" type="presParOf" srcId="{97ED4DA7-9B1E-4089-8679-2BB7296924AB}" destId="{218CBF21-22AE-45F1-AD60-12D387165281}" srcOrd="0" destOrd="0" presId="urn:microsoft.com/office/officeart/2005/8/layout/list1"/>
    <dgm:cxn modelId="{94AAF8C0-7BD1-4B00-BA54-5CAFB43276C9}" type="presParOf" srcId="{97ED4DA7-9B1E-4089-8679-2BB7296924AB}" destId="{9C11504F-92F2-4C47-A8C9-D692C8975999}" srcOrd="1" destOrd="0" presId="urn:microsoft.com/office/officeart/2005/8/layout/list1"/>
    <dgm:cxn modelId="{AB9491CE-F3BF-4AA8-A96F-401D702BEC17}" type="presParOf" srcId="{1BDEC816-9DAA-4730-8B8D-B29522998C1D}" destId="{47A48857-6295-4EC5-B73C-8D1D2E2E46E1}" srcOrd="5" destOrd="0" presId="urn:microsoft.com/office/officeart/2005/8/layout/list1"/>
    <dgm:cxn modelId="{F7C148C1-18F0-4B19-A8A8-C48021C67C79}" type="presParOf" srcId="{1BDEC816-9DAA-4730-8B8D-B29522998C1D}" destId="{E191826F-6D2A-4631-BD09-54DCFD0032B0}" srcOrd="6" destOrd="0" presId="urn:microsoft.com/office/officeart/2005/8/layout/list1"/>
    <dgm:cxn modelId="{90F5E990-B099-4EE1-9AE1-07648E8D1C7A}" type="presParOf" srcId="{1BDEC816-9DAA-4730-8B8D-B29522998C1D}" destId="{7D7A8501-E577-4EA2-9342-7A7230C99F3F}" srcOrd="7" destOrd="0" presId="urn:microsoft.com/office/officeart/2005/8/layout/list1"/>
    <dgm:cxn modelId="{7AA82D06-5897-4016-A899-21E74BBE8F5F}" type="presParOf" srcId="{1BDEC816-9DAA-4730-8B8D-B29522998C1D}" destId="{FA309ED0-716D-4DD1-86AC-28DEF96948D5}" srcOrd="8" destOrd="0" presId="urn:microsoft.com/office/officeart/2005/8/layout/list1"/>
    <dgm:cxn modelId="{1E10082E-9B78-43CF-A1C0-F201281CBC78}" type="presParOf" srcId="{FA309ED0-716D-4DD1-86AC-28DEF96948D5}" destId="{A3CDE46D-FAB5-4327-85E9-CE8231132C25}" srcOrd="0" destOrd="0" presId="urn:microsoft.com/office/officeart/2005/8/layout/list1"/>
    <dgm:cxn modelId="{A114DBA6-8AC9-47B0-87F5-2CFF5D0E20BA}" type="presParOf" srcId="{FA309ED0-716D-4DD1-86AC-28DEF96948D5}" destId="{AEBA36A5-4C60-4D59-ABFE-4FBE8E9A534D}" srcOrd="1" destOrd="0" presId="urn:microsoft.com/office/officeart/2005/8/layout/list1"/>
    <dgm:cxn modelId="{ED0D98FB-AE34-42B4-B459-C81E6B371534}" type="presParOf" srcId="{1BDEC816-9DAA-4730-8B8D-B29522998C1D}" destId="{5B408FF0-2598-4081-867E-EA3E64412875}" srcOrd="9" destOrd="0" presId="urn:microsoft.com/office/officeart/2005/8/layout/list1"/>
    <dgm:cxn modelId="{54EFFD34-8CB9-4688-ABC4-E0F17435A463}" type="presParOf" srcId="{1BDEC816-9DAA-4730-8B8D-B29522998C1D}" destId="{407DE3BF-BE73-4CC7-B15E-A5CE97E02FE5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fld id="{F36A83C9-F26B-489B-B582-58101F580E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83134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6" rIns="93029" bIns="46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6" rIns="93029" bIns="46516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smtClean="0">
                <a:latin typeface="Verdana" pitchFamily="34" charset="0"/>
              </a:defRPr>
            </a:lvl1pPr>
          </a:lstStyle>
          <a:p>
            <a:pPr>
              <a:defRPr/>
            </a:pPr>
            <a:fld id="{1CF27652-1A57-4B97-8497-9F87C09F94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8527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1FA819C0-D78B-4CFC-987C-4432104D8532}" type="slidenum">
              <a:rPr lang="ru-RU">
                <a:latin typeface="Verdana" pitchFamily="34" charset="0"/>
              </a:rPr>
              <a:pPr/>
              <a:t>1</a:t>
            </a:fld>
            <a:endParaRPr lang="ru-RU">
              <a:latin typeface="Verdana" pitchFamily="34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04800" y="381000"/>
            <a:ext cx="8534400" cy="5943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81000" y="457200"/>
            <a:ext cx="8382000" cy="5791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447800" y="2514600"/>
            <a:ext cx="6934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-2667000" y="1981200"/>
            <a:ext cx="3657600" cy="3657600"/>
          </a:xfrm>
          <a:custGeom>
            <a:avLst/>
            <a:gdLst>
              <a:gd name="G0" fmla="+- 14556 0 0"/>
              <a:gd name="G1" fmla="+- -31111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6556" y="3502"/>
              </a:cxn>
              <a:cxn ang="0">
                <a:pos x="64000" y="32000"/>
              </a:cxn>
              <a:cxn ang="0">
                <a:pos x="46556" y="60497"/>
              </a:cxn>
              <a:cxn ang="0">
                <a:pos x="46556" y="60497"/>
              </a:cxn>
              <a:cxn ang="0">
                <a:pos x="46555" y="60497"/>
              </a:cxn>
              <a:cxn ang="0">
                <a:pos x="46556" y="60498"/>
              </a:cxn>
              <a:cxn ang="0">
                <a:pos x="46556" y="3502"/>
              </a:cxn>
              <a:cxn ang="0">
                <a:pos x="46555" y="3502"/>
              </a:cxn>
              <a:cxn ang="0">
                <a:pos x="46556" y="3502"/>
              </a:cxn>
            </a:cxnLst>
            <a:rect l="T13" t="T15" r="T17" b="T19"/>
            <a:pathLst>
              <a:path w="64000" h="64000">
                <a:moveTo>
                  <a:pt x="46556" y="3502"/>
                </a:moveTo>
                <a:cubicBezTo>
                  <a:pt x="57262" y="8970"/>
                  <a:pt x="64000" y="19978"/>
                  <a:pt x="64000" y="32000"/>
                </a:cubicBezTo>
                <a:cubicBezTo>
                  <a:pt x="64000" y="44021"/>
                  <a:pt x="57262" y="55029"/>
                  <a:pt x="46556" y="60497"/>
                </a:cubicBezTo>
                <a:cubicBezTo>
                  <a:pt x="46556" y="60497"/>
                  <a:pt x="46556" y="60497"/>
                  <a:pt x="46555" y="60497"/>
                </a:cubicBezTo>
                <a:lnTo>
                  <a:pt x="46556" y="60498"/>
                </a:lnTo>
                <a:lnTo>
                  <a:pt x="46556" y="3502"/>
                </a:lnTo>
                <a:lnTo>
                  <a:pt x="46555" y="3502"/>
                </a:lnTo>
                <a:cubicBezTo>
                  <a:pt x="46556" y="3502"/>
                  <a:pt x="46556" y="3502"/>
                  <a:pt x="46556" y="350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-3352800" y="53340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304800" y="381000"/>
            <a:ext cx="8534400" cy="5943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381000" y="457200"/>
            <a:ext cx="8382000" cy="5791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1447800" y="2514600"/>
            <a:ext cx="6934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>
            <a:off x="-2667000" y="1981200"/>
            <a:ext cx="3657600" cy="3657600"/>
          </a:xfrm>
          <a:custGeom>
            <a:avLst/>
            <a:gdLst>
              <a:gd name="G0" fmla="+- 14556 0 0"/>
              <a:gd name="G1" fmla="+- -31111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6556" y="3502"/>
              </a:cxn>
              <a:cxn ang="0">
                <a:pos x="64000" y="32000"/>
              </a:cxn>
              <a:cxn ang="0">
                <a:pos x="46556" y="60497"/>
              </a:cxn>
              <a:cxn ang="0">
                <a:pos x="46556" y="60497"/>
              </a:cxn>
              <a:cxn ang="0">
                <a:pos x="46555" y="60497"/>
              </a:cxn>
              <a:cxn ang="0">
                <a:pos x="46556" y="60498"/>
              </a:cxn>
              <a:cxn ang="0">
                <a:pos x="46556" y="3502"/>
              </a:cxn>
              <a:cxn ang="0">
                <a:pos x="46555" y="3502"/>
              </a:cxn>
              <a:cxn ang="0">
                <a:pos x="46556" y="3502"/>
              </a:cxn>
            </a:cxnLst>
            <a:rect l="T13" t="T15" r="T17" b="T19"/>
            <a:pathLst>
              <a:path w="64000" h="64000">
                <a:moveTo>
                  <a:pt x="46556" y="3502"/>
                </a:moveTo>
                <a:cubicBezTo>
                  <a:pt x="57262" y="8970"/>
                  <a:pt x="64000" y="19978"/>
                  <a:pt x="64000" y="32000"/>
                </a:cubicBezTo>
                <a:cubicBezTo>
                  <a:pt x="64000" y="44021"/>
                  <a:pt x="57262" y="55029"/>
                  <a:pt x="46556" y="60497"/>
                </a:cubicBezTo>
                <a:cubicBezTo>
                  <a:pt x="46556" y="60497"/>
                  <a:pt x="46556" y="60497"/>
                  <a:pt x="46555" y="60497"/>
                </a:cubicBezTo>
                <a:lnTo>
                  <a:pt x="46556" y="60498"/>
                </a:lnTo>
                <a:lnTo>
                  <a:pt x="46556" y="3502"/>
                </a:lnTo>
                <a:lnTo>
                  <a:pt x="46555" y="3502"/>
                </a:lnTo>
                <a:cubicBezTo>
                  <a:pt x="46556" y="3502"/>
                  <a:pt x="46556" y="3502"/>
                  <a:pt x="46556" y="350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13" name="AutoShape 16"/>
          <p:cNvSpPr>
            <a:spLocks noChangeArrowheads="1"/>
          </p:cNvSpPr>
          <p:nvPr/>
        </p:nvSpPr>
        <p:spPr bwMode="auto">
          <a:xfrm>
            <a:off x="-3352800" y="53340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389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015162" cy="14446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89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048000"/>
            <a:ext cx="7015162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388D21-D443-47CF-AA4F-C6271DA77C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85011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77139-2A42-4836-9BCC-1F18FA9B7A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4111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78915-1E86-47C0-96B6-CF8CF162FD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9773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D4683-3E24-401B-8B6F-76DFBC31D4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72545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99746-9000-4278-9954-55CF27A8B3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08563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1F020-C516-4252-8696-E7556FE39A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80858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4E2BF-72AF-454D-857D-DFF6F0CD0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62924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86135-B511-4699-8595-D34EA1A365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63164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BDB5B-5BEE-4C1B-A8DE-C01439EB05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80385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3E434-C253-4F24-BE98-0B7A0EC01C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37087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210393-0569-4203-9D1E-03D0000D3C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4533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76200" y="152400"/>
            <a:ext cx="8991600" cy="6629400"/>
            <a:chOff x="48" y="96"/>
            <a:chExt cx="5664" cy="4176"/>
          </a:xfrm>
        </p:grpSpPr>
        <p:sp>
          <p:nvSpPr>
            <p:cNvPr id="388099" name="AutoShape 3"/>
            <p:cNvSpPr>
              <a:spLocks noChangeArrowheads="1"/>
            </p:cNvSpPr>
            <p:nvPr/>
          </p:nvSpPr>
          <p:spPr bwMode="auto">
            <a:xfrm>
              <a:off x="48" y="96"/>
              <a:ext cx="5664" cy="417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8100" name="AutoShape 4"/>
            <p:cNvSpPr>
              <a:spLocks noChangeArrowheads="1"/>
            </p:cNvSpPr>
            <p:nvPr/>
          </p:nvSpPr>
          <p:spPr bwMode="auto">
            <a:xfrm>
              <a:off x="96" y="144"/>
              <a:ext cx="5568" cy="40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88101" name="Line 5"/>
          <p:cNvSpPr>
            <a:spLocks noChangeShapeType="1"/>
          </p:cNvSpPr>
          <p:nvPr/>
        </p:nvSpPr>
        <p:spPr bwMode="auto">
          <a:xfrm>
            <a:off x="1371600" y="1524000"/>
            <a:ext cx="7315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8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8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8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fld id="{59C075D3-5EC0-4DFF-A243-5093C94208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388107" name="AutoShape 11"/>
          <p:cNvSpPr>
            <a:spLocks noChangeArrowheads="1"/>
          </p:cNvSpPr>
          <p:nvPr/>
        </p:nvSpPr>
        <p:spPr bwMode="auto">
          <a:xfrm>
            <a:off x="-2819400" y="1447800"/>
            <a:ext cx="3657600" cy="3657600"/>
          </a:xfrm>
          <a:custGeom>
            <a:avLst/>
            <a:gdLst>
              <a:gd name="G0" fmla="+- 17444 0 0"/>
              <a:gd name="G1" fmla="+- -28889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9444" y="5172"/>
              </a:cxn>
              <a:cxn ang="0">
                <a:pos x="64000" y="32000"/>
              </a:cxn>
              <a:cxn ang="0">
                <a:pos x="49444" y="58827"/>
              </a:cxn>
              <a:cxn ang="0">
                <a:pos x="49444" y="58827"/>
              </a:cxn>
              <a:cxn ang="0">
                <a:pos x="49443" y="58827"/>
              </a:cxn>
              <a:cxn ang="0">
                <a:pos x="49444" y="58828"/>
              </a:cxn>
              <a:cxn ang="0">
                <a:pos x="49444" y="5172"/>
              </a:cxn>
              <a:cxn ang="0">
                <a:pos x="49443" y="5172"/>
              </a:cxn>
              <a:cxn ang="0">
                <a:pos x="49444" y="5172"/>
              </a:cxn>
            </a:cxnLst>
            <a:rect l="T13" t="T15" r="T17" b="T19"/>
            <a:pathLst>
              <a:path w="64000" h="64000">
                <a:moveTo>
                  <a:pt x="49444" y="5172"/>
                </a:moveTo>
                <a:cubicBezTo>
                  <a:pt x="58522" y="11076"/>
                  <a:pt x="64000" y="21170"/>
                  <a:pt x="64000" y="32000"/>
                </a:cubicBezTo>
                <a:cubicBezTo>
                  <a:pt x="64000" y="42829"/>
                  <a:pt x="58522" y="52923"/>
                  <a:pt x="49444" y="58827"/>
                </a:cubicBezTo>
                <a:cubicBezTo>
                  <a:pt x="49444" y="58827"/>
                  <a:pt x="49443" y="58827"/>
                  <a:pt x="49443" y="58827"/>
                </a:cubicBezTo>
                <a:lnTo>
                  <a:pt x="49444" y="58828"/>
                </a:lnTo>
                <a:lnTo>
                  <a:pt x="49444" y="5172"/>
                </a:lnTo>
                <a:lnTo>
                  <a:pt x="49443" y="5172"/>
                </a:lnTo>
                <a:cubicBezTo>
                  <a:pt x="49443" y="5172"/>
                  <a:pt x="49444" y="5172"/>
                  <a:pt x="49444" y="517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388108" name="AutoShape 12"/>
          <p:cNvSpPr>
            <a:spLocks noChangeArrowheads="1"/>
          </p:cNvSpPr>
          <p:nvPr/>
        </p:nvSpPr>
        <p:spPr bwMode="auto">
          <a:xfrm>
            <a:off x="-3352800" y="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grpSp>
        <p:nvGrpSpPr>
          <p:cNvPr id="1035" name="Group 13"/>
          <p:cNvGrpSpPr>
            <a:grpSpLocks/>
          </p:cNvGrpSpPr>
          <p:nvPr/>
        </p:nvGrpSpPr>
        <p:grpSpPr bwMode="auto">
          <a:xfrm>
            <a:off x="76200" y="152400"/>
            <a:ext cx="8991600" cy="6629400"/>
            <a:chOff x="48" y="96"/>
            <a:chExt cx="5664" cy="4176"/>
          </a:xfrm>
        </p:grpSpPr>
        <p:sp>
          <p:nvSpPr>
            <p:cNvPr id="388110" name="AutoShape 14"/>
            <p:cNvSpPr>
              <a:spLocks noChangeArrowheads="1"/>
            </p:cNvSpPr>
            <p:nvPr/>
          </p:nvSpPr>
          <p:spPr bwMode="auto">
            <a:xfrm>
              <a:off x="48" y="96"/>
              <a:ext cx="5664" cy="417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8111" name="AutoShape 15"/>
            <p:cNvSpPr>
              <a:spLocks noChangeArrowheads="1"/>
            </p:cNvSpPr>
            <p:nvPr/>
          </p:nvSpPr>
          <p:spPr bwMode="auto">
            <a:xfrm>
              <a:off x="96" y="144"/>
              <a:ext cx="5568" cy="40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88112" name="Line 16"/>
          <p:cNvSpPr>
            <a:spLocks noChangeShapeType="1"/>
          </p:cNvSpPr>
          <p:nvPr/>
        </p:nvSpPr>
        <p:spPr bwMode="auto">
          <a:xfrm>
            <a:off x="1371600" y="1524000"/>
            <a:ext cx="7315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88113" name="AutoShape 17"/>
          <p:cNvSpPr>
            <a:spLocks noChangeArrowheads="1"/>
          </p:cNvSpPr>
          <p:nvPr/>
        </p:nvSpPr>
        <p:spPr bwMode="auto">
          <a:xfrm>
            <a:off x="-2819400" y="1447800"/>
            <a:ext cx="3657600" cy="3657600"/>
          </a:xfrm>
          <a:custGeom>
            <a:avLst/>
            <a:gdLst>
              <a:gd name="G0" fmla="+- 17444 0 0"/>
              <a:gd name="G1" fmla="+- -28889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9444" y="5172"/>
              </a:cxn>
              <a:cxn ang="0">
                <a:pos x="64000" y="32000"/>
              </a:cxn>
              <a:cxn ang="0">
                <a:pos x="49444" y="58827"/>
              </a:cxn>
              <a:cxn ang="0">
                <a:pos x="49444" y="58827"/>
              </a:cxn>
              <a:cxn ang="0">
                <a:pos x="49443" y="58827"/>
              </a:cxn>
              <a:cxn ang="0">
                <a:pos x="49444" y="58828"/>
              </a:cxn>
              <a:cxn ang="0">
                <a:pos x="49444" y="5172"/>
              </a:cxn>
              <a:cxn ang="0">
                <a:pos x="49443" y="5172"/>
              </a:cxn>
              <a:cxn ang="0">
                <a:pos x="49444" y="5172"/>
              </a:cxn>
            </a:cxnLst>
            <a:rect l="T13" t="T15" r="T17" b="T19"/>
            <a:pathLst>
              <a:path w="64000" h="64000">
                <a:moveTo>
                  <a:pt x="49444" y="5172"/>
                </a:moveTo>
                <a:cubicBezTo>
                  <a:pt x="58522" y="11076"/>
                  <a:pt x="64000" y="21170"/>
                  <a:pt x="64000" y="32000"/>
                </a:cubicBezTo>
                <a:cubicBezTo>
                  <a:pt x="64000" y="42829"/>
                  <a:pt x="58522" y="52923"/>
                  <a:pt x="49444" y="58827"/>
                </a:cubicBezTo>
                <a:cubicBezTo>
                  <a:pt x="49444" y="58827"/>
                  <a:pt x="49443" y="58827"/>
                  <a:pt x="49443" y="58827"/>
                </a:cubicBezTo>
                <a:lnTo>
                  <a:pt x="49444" y="58828"/>
                </a:lnTo>
                <a:lnTo>
                  <a:pt x="49444" y="5172"/>
                </a:lnTo>
                <a:lnTo>
                  <a:pt x="49443" y="5172"/>
                </a:lnTo>
                <a:cubicBezTo>
                  <a:pt x="49443" y="5172"/>
                  <a:pt x="49444" y="5172"/>
                  <a:pt x="49444" y="517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388114" name="AutoShape 18"/>
          <p:cNvSpPr>
            <a:spLocks noChangeArrowheads="1"/>
          </p:cNvSpPr>
          <p:nvPr/>
        </p:nvSpPr>
        <p:spPr bwMode="auto">
          <a:xfrm>
            <a:off x="-3352800" y="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9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rgbClr val="777777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l"/>
        <a:defRPr sz="2200">
          <a:solidFill>
            <a:srgbClr val="777777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28" y="1142984"/>
            <a:ext cx="7015162" cy="1444625"/>
          </a:xfrm>
        </p:spPr>
        <p:txBody>
          <a:bodyPr/>
          <a:lstStyle/>
          <a:p>
            <a:pPr eaLnBrk="1" hangingPunct="1"/>
            <a:r>
              <a:rPr lang="ru-RU" sz="4000" b="1" dirty="0" smtClean="0"/>
              <a:t>Учебная рефлексия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ru-RU" sz="4000" b="1" dirty="0" smtClean="0"/>
              <a:t>как </a:t>
            </a:r>
            <a:r>
              <a:rPr lang="ru-RU" sz="4000" b="1" dirty="0" smtClean="0"/>
              <a:t>элемент современного урока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2895600"/>
            <a:ext cx="7239000" cy="1752600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tx1"/>
                </a:solidFill>
                <a:latin typeface="+mj-lt"/>
              </a:rPr>
              <a:t>Лариса Александровна Шешукова, </a:t>
            </a:r>
          </a:p>
          <a:p>
            <a:pPr eaLnBrk="1" hangingPunct="1"/>
            <a:r>
              <a:rPr lang="ru-RU" sz="2000" dirty="0" smtClean="0">
                <a:solidFill>
                  <a:schemeClr val="tx1"/>
                </a:solidFill>
                <a:latin typeface="+mj-lt"/>
              </a:rPr>
              <a:t>учитель начальных классов </a:t>
            </a:r>
          </a:p>
          <a:p>
            <a:pPr eaLnBrk="1" hangingPunct="1"/>
            <a:r>
              <a:rPr lang="ru-RU" sz="2000" dirty="0" smtClean="0">
                <a:solidFill>
                  <a:schemeClr val="tx1"/>
                </a:solidFill>
                <a:latin typeface="+mj-lt"/>
              </a:rPr>
              <a:t>МКОУ Лицей №9 города Слободского</a:t>
            </a:r>
          </a:p>
          <a:p>
            <a:pPr eaLnBrk="1" hangingPunct="1"/>
            <a:r>
              <a:rPr lang="ru-RU" sz="2000" dirty="0" smtClean="0">
                <a:solidFill>
                  <a:schemeClr val="tx1"/>
                </a:solidFill>
                <a:latin typeface="+mj-lt"/>
              </a:rPr>
              <a:t>Кировской области</a:t>
            </a:r>
          </a:p>
          <a:p>
            <a:pPr eaLnBrk="1" hangingPunct="1"/>
            <a:endParaRPr lang="ru-RU" sz="2400" dirty="0" smtClean="0">
              <a:solidFill>
                <a:schemeClr val="tx1"/>
              </a:solidFill>
              <a:latin typeface="+mj-lt"/>
            </a:endParaRPr>
          </a:p>
          <a:p>
            <a:pPr eaLnBrk="1" hangingPunct="1"/>
            <a:r>
              <a:rPr lang="ru-RU" sz="2400" dirty="0" smtClean="0">
                <a:solidFill>
                  <a:schemeClr val="tx1"/>
                </a:solidFill>
                <a:latin typeface="+mj-lt"/>
              </a:rPr>
              <a:t>                                  </a:t>
            </a:r>
          </a:p>
          <a:p>
            <a:pPr eaLnBrk="1" hangingPunct="1"/>
            <a:endParaRPr lang="ru-RU" sz="2400" dirty="0" smtClean="0">
              <a:solidFill>
                <a:schemeClr val="tx1"/>
              </a:solidFill>
              <a:latin typeface="+mj-lt"/>
            </a:endParaRPr>
          </a:p>
          <a:p>
            <a:pPr eaLnBrk="1" hangingPunct="1"/>
            <a:r>
              <a:rPr lang="ru-RU" sz="2400" dirty="0" smtClean="0">
                <a:solidFill>
                  <a:schemeClr val="tx1"/>
                </a:solidFill>
                <a:latin typeface="+mj-lt"/>
              </a:rPr>
              <a:t>                                   2015 год</a:t>
            </a:r>
          </a:p>
          <a:p>
            <a:pPr eaLnBrk="1" hangingPunct="1"/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571612"/>
            <a:ext cx="8001056" cy="5072098"/>
          </a:xfrm>
        </p:spPr>
        <p:txBody>
          <a:bodyPr/>
          <a:lstStyle/>
          <a:p>
            <a:pPr>
              <a:buNone/>
            </a:pPr>
            <a:r>
              <a:rPr lang="ru-RU" sz="1800" b="1" dirty="0" smtClean="0">
                <a:solidFill>
                  <a:srgbClr val="FF0000"/>
                </a:solidFill>
              </a:rPr>
              <a:t>2.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Отметьте </a:t>
            </a:r>
            <a:r>
              <a:rPr lang="ru-RU" sz="2000" dirty="0" smtClean="0">
                <a:solidFill>
                  <a:schemeClr val="tx1"/>
                </a:solidFill>
              </a:rPr>
              <a:t>знаком «</a:t>
            </a:r>
            <a:r>
              <a:rPr lang="en-US" sz="2000" b="1" dirty="0" smtClean="0">
                <a:solidFill>
                  <a:schemeClr val="tx1"/>
                </a:solidFill>
              </a:rPr>
              <a:t>V</a:t>
            </a:r>
            <a:r>
              <a:rPr lang="ru-RU" sz="2000" dirty="0" smtClean="0">
                <a:solidFill>
                  <a:schemeClr val="tx1"/>
                </a:solidFill>
              </a:rPr>
              <a:t>», что относится к вашей совместной работе:</a:t>
            </a:r>
          </a:p>
          <a:p>
            <a:pPr lvl="0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</a:rPr>
              <a:t>Группа работала над темой.</a:t>
            </a:r>
          </a:p>
          <a:p>
            <a:pPr lvl="0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</a:rPr>
              <a:t>Презентация группы была интересной.</a:t>
            </a:r>
          </a:p>
          <a:p>
            <a:pPr lvl="0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</a:rPr>
              <a:t>Презентация была понятной, помогла мне лучше усвоить тему.</a:t>
            </a:r>
          </a:p>
          <a:p>
            <a:pPr lvl="0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</a:rPr>
              <a:t>Все члены группы участвовали в презентации.</a:t>
            </a:r>
          </a:p>
          <a:p>
            <a:pPr lvl="0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</a:rPr>
              <a:t>Все участники отнеслись к проекту серьезно.</a:t>
            </a:r>
          </a:p>
          <a:p>
            <a:pPr lvl="0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</a:rPr>
              <a:t>Группа подробно отвечала на вопросы.</a:t>
            </a:r>
          </a:p>
          <a:p>
            <a:pPr lvl="0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</a:rPr>
              <a:t>Презентация логически верна (вступление, детали в середине, заключение).</a:t>
            </a:r>
          </a:p>
          <a:p>
            <a:pPr lvl="0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</a:rPr>
              <a:t>Я узнал(а) что-то новое из презентации.</a:t>
            </a:r>
          </a:p>
          <a:p>
            <a:pPr lvl="0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</a:rPr>
              <a:t>Выступление каждого участника подготовлено хорошо.</a:t>
            </a:r>
          </a:p>
          <a:p>
            <a:pPr lvl="0"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1"/>
                </a:solidFill>
              </a:rPr>
              <a:t>Каждый выступающий говорил громко, ясно, четко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Групповая ФОПД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827213"/>
            <a:ext cx="8143932" cy="4114800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3</a:t>
            </a:r>
            <a:r>
              <a:rPr lang="ru-RU" sz="2400" b="1" dirty="0" smtClean="0">
                <a:solidFill>
                  <a:srgbClr val="FF0000"/>
                </a:solidFill>
              </a:rPr>
              <a:t>.</a:t>
            </a:r>
            <a:r>
              <a:rPr lang="ru-RU" sz="2400" dirty="0" smtClean="0">
                <a:solidFill>
                  <a:schemeClr val="tx1"/>
                </a:solidFill>
              </a:rPr>
              <a:t> Оцени </a:t>
            </a:r>
            <a:r>
              <a:rPr lang="ru-RU" sz="2400" dirty="0" smtClean="0">
                <a:solidFill>
                  <a:schemeClr val="tx1"/>
                </a:solidFill>
              </a:rPr>
              <a:t>свою работу в группе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Что </a:t>
            </a:r>
            <a:r>
              <a:rPr lang="ru-RU" sz="2400" dirty="0" smtClean="0">
                <a:solidFill>
                  <a:schemeClr val="tx1"/>
                </a:solidFill>
              </a:rPr>
              <a:t>я предложил(а) по </a:t>
            </a:r>
            <a:r>
              <a:rPr lang="ru-RU" sz="2400" dirty="0" smtClean="0">
                <a:solidFill>
                  <a:schemeClr val="tx1"/>
                </a:solidFill>
              </a:rPr>
              <a:t>планированию проекта</a:t>
            </a:r>
            <a:r>
              <a:rPr lang="ru-RU" sz="2400" dirty="0" smtClean="0">
                <a:solidFill>
                  <a:schemeClr val="tx1"/>
                </a:solidFill>
              </a:rPr>
              <a:t>?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_______________________________________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Какой личный вклад </a:t>
            </a:r>
            <a:r>
              <a:rPr lang="ru-RU" sz="2400" dirty="0" smtClean="0">
                <a:solidFill>
                  <a:schemeClr val="tx1"/>
                </a:solidFill>
              </a:rPr>
              <a:t>я внес в </a:t>
            </a:r>
            <a:r>
              <a:rPr lang="ru-RU" sz="2400" dirty="0" smtClean="0">
                <a:solidFill>
                  <a:schemeClr val="tx1"/>
                </a:solidFill>
              </a:rPr>
              <a:t>выполнение проекта</a:t>
            </a:r>
            <a:r>
              <a:rPr lang="ru-RU" sz="2400" dirty="0" smtClean="0">
                <a:solidFill>
                  <a:schemeClr val="tx1"/>
                </a:solidFill>
              </a:rPr>
              <a:t>?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_______________________________________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Какие </a:t>
            </a:r>
            <a:r>
              <a:rPr lang="ru-RU" sz="2400" dirty="0" smtClean="0">
                <a:solidFill>
                  <a:schemeClr val="tx1"/>
                </a:solidFill>
              </a:rPr>
              <a:t>мои идеи помогли выполнить проект?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_________________________________________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Групповая ФОПД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/>
              <a:t>Зачем?</a:t>
            </a:r>
            <a:endParaRPr lang="ru-RU" sz="4000" b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857224" y="1827213"/>
          <a:ext cx="7826401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78.108.86.211/i/catalog/numbers/big/137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1779076"/>
            <a:ext cx="3257725" cy="4150254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Спасибо за внимание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dirty="0" smtClean="0"/>
              <a:t>Рефлексия -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ru-RU" sz="2800" dirty="0" smtClean="0"/>
              <a:t>   </a:t>
            </a:r>
            <a:r>
              <a:rPr lang="ru-RU" sz="2800" dirty="0" smtClean="0">
                <a:solidFill>
                  <a:schemeClr val="tx1"/>
                </a:solidFill>
                <a:latin typeface="+mj-lt"/>
              </a:rPr>
              <a:t>размышление, самонаблюдение, желание понимать собственные </a:t>
            </a:r>
            <a:r>
              <a:rPr lang="ru-RU" sz="2800" dirty="0" smtClean="0">
                <a:solidFill>
                  <a:schemeClr val="tx1"/>
                </a:solidFill>
                <a:latin typeface="+mj-lt"/>
              </a:rPr>
              <a:t>чувства </a:t>
            </a:r>
            <a:r>
              <a:rPr lang="ru-RU" sz="2800" dirty="0" smtClean="0">
                <a:solidFill>
                  <a:schemeClr val="tx1"/>
                </a:solidFill>
                <a:latin typeface="+mj-lt"/>
              </a:rPr>
              <a:t>и поступки .</a:t>
            </a:r>
          </a:p>
          <a:p>
            <a:pPr lvl="1" eaLnBrk="1" hangingPunct="1"/>
            <a:endParaRPr lang="ru-RU" sz="2800" dirty="0" smtClean="0"/>
          </a:p>
        </p:txBody>
      </p:sp>
      <p:pic>
        <p:nvPicPr>
          <p:cNvPr id="7170" name="Picture 2" descr="http://www.userlogos.org/files/logos/jumpordie/gramota_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717032"/>
            <a:ext cx="3672408" cy="27543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/>
              <a:t>Условия формирования рефлексивных действий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2800" dirty="0" smtClean="0">
                <a:solidFill>
                  <a:schemeClr val="tx1"/>
                </a:solidFill>
                <a:latin typeface="+mj-lt"/>
              </a:rPr>
              <a:t>Выполнение учащимися заданий, направленных на самоанализ учебной деятельности</a:t>
            </a:r>
          </a:p>
          <a:p>
            <a:pPr eaLnBrk="1" hangingPunct="1"/>
            <a:r>
              <a:rPr lang="ru-RU" sz="2800" dirty="0" smtClean="0">
                <a:solidFill>
                  <a:schemeClr val="tx1"/>
                </a:solidFill>
                <a:latin typeface="+mj-lt"/>
              </a:rPr>
              <a:t>Использование учителем новых форм контроля достижения образовательных результатов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Организация рефлексивной деятельности</a:t>
            </a:r>
            <a:endParaRPr lang="ru-RU" b="1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1285852" y="1857364"/>
          <a:ext cx="7313612" cy="450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4" name="Picture 6" descr="http://5klass.net/datas/matematika/Pismennoe-umnozhenie-na-dvuznachnoe-chislo/0003-003-Vypolnenie-zadanija.jpg"/>
          <p:cNvPicPr>
            <a:picLocks noChangeAspect="1" noChangeArrowheads="1"/>
          </p:cNvPicPr>
          <p:nvPr/>
        </p:nvPicPr>
        <p:blipFill>
          <a:blip r:embed="rId2" cstate="print"/>
          <a:srcRect l="18114" r="13375" b="3374"/>
          <a:stretch>
            <a:fillRect/>
          </a:stretch>
        </p:blipFill>
        <p:spPr bwMode="auto">
          <a:xfrm rot="20984263">
            <a:off x="1069014" y="1278461"/>
            <a:ext cx="2800001" cy="2961769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</p:pic>
      <p:pic>
        <p:nvPicPr>
          <p:cNvPr id="27652" name="Picture 4" descr="http://fs00.infourok.ru/images/doc/273/278593/img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3501008"/>
            <a:ext cx="4104456" cy="3078343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</p:pic>
      <p:pic>
        <p:nvPicPr>
          <p:cNvPr id="27650" name="Picture 2" descr="http://s2.docme.ru/store/data/000060978_1-f4ed2f18e96d35d44c09a52ba610274c.png"/>
          <p:cNvPicPr>
            <a:picLocks noChangeAspect="1" noChangeArrowheads="1"/>
          </p:cNvPicPr>
          <p:nvPr/>
        </p:nvPicPr>
        <p:blipFill>
          <a:blip r:embed="rId4" cstate="print"/>
          <a:srcRect t="2789" r="5566"/>
          <a:stretch>
            <a:fillRect/>
          </a:stretch>
        </p:blipFill>
        <p:spPr bwMode="auto">
          <a:xfrm rot="413863">
            <a:off x="6341312" y="597770"/>
            <a:ext cx="2210508" cy="321632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Индивидуальная ФОПД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827213"/>
            <a:ext cx="8072494" cy="4114800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Оцените</a:t>
            </a:r>
            <a:r>
              <a:rPr lang="ru-RU" sz="2400" b="1" dirty="0" smtClean="0">
                <a:solidFill>
                  <a:schemeClr val="tx1"/>
                </a:solidFill>
              </a:rPr>
              <a:t>, как вы выполняли задание: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+</a:t>
            </a:r>
            <a:r>
              <a:rPr lang="ru-RU" sz="2400" dirty="0" smtClean="0">
                <a:solidFill>
                  <a:schemeClr val="tx1"/>
                </a:solidFill>
              </a:rPr>
              <a:t> легко, без затруднений;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±</a:t>
            </a:r>
            <a:r>
              <a:rPr lang="ru-RU" sz="2400" dirty="0" smtClean="0">
                <a:solidFill>
                  <a:schemeClr val="tx1"/>
                </a:solidFill>
              </a:rPr>
              <a:t> с некоторыми затруднениями;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–</a:t>
            </a:r>
            <a:r>
              <a:rPr lang="ru-RU" sz="2400" dirty="0" smtClean="0">
                <a:solidFill>
                  <a:schemeClr val="tx1"/>
                </a:solidFill>
              </a:rPr>
              <a:t> самостоятельно с заданием не справился 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(-</a:t>
            </a:r>
            <a:r>
              <a:rPr lang="ru-RU" sz="2400" dirty="0" err="1" smtClean="0">
                <a:solidFill>
                  <a:schemeClr val="tx1"/>
                </a:solidFill>
              </a:rPr>
              <a:t>лась</a:t>
            </a:r>
            <a:r>
              <a:rPr lang="ru-RU" sz="2400" dirty="0" smtClean="0">
                <a:solidFill>
                  <a:schemeClr val="tx1"/>
                </a:solidFill>
              </a:rPr>
              <a:t>).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Результат </a:t>
            </a:r>
            <a:r>
              <a:rPr lang="ru-RU" sz="2400" b="1" dirty="0" smtClean="0">
                <a:solidFill>
                  <a:schemeClr val="tx1"/>
                </a:solidFill>
              </a:rPr>
              <a:t>вашей работы оценит и </a:t>
            </a:r>
            <a:r>
              <a:rPr lang="ru-RU" sz="2400" b="1" dirty="0" smtClean="0">
                <a:solidFill>
                  <a:schemeClr val="tx1"/>
                </a:solidFill>
              </a:rPr>
              <a:t>учитель, обозначив: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+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выполнено правильно;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±</a:t>
            </a:r>
            <a:r>
              <a:rPr lang="ru-RU" sz="2400" dirty="0" smtClean="0">
                <a:solidFill>
                  <a:schemeClr val="tx1"/>
                </a:solidFill>
              </a:rPr>
              <a:t> допущены некоторые ошибки;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–</a:t>
            </a:r>
            <a:r>
              <a:rPr lang="ru-RU" sz="2400" dirty="0" smtClean="0">
                <a:solidFill>
                  <a:schemeClr val="tx1"/>
                </a:solidFill>
              </a:rPr>
              <a:t> допущено много ошибок, с заданием не справился (-</a:t>
            </a:r>
            <a:r>
              <a:rPr lang="ru-RU" sz="2400" dirty="0" err="1" smtClean="0">
                <a:solidFill>
                  <a:schemeClr val="tx1"/>
                </a:solidFill>
              </a:rPr>
              <a:t>лась</a:t>
            </a:r>
            <a:r>
              <a:rPr lang="ru-RU" sz="2400" dirty="0" smtClean="0">
                <a:solidFill>
                  <a:schemeClr val="tx1"/>
                </a:solidFill>
              </a:rPr>
              <a:t>)».</a:t>
            </a:r>
          </a:p>
          <a:p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Индивидуальная ФОПД</a:t>
            </a:r>
            <a:endParaRPr lang="ru-RU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28662" y="2714620"/>
          <a:ext cx="7572428" cy="3494101"/>
        </p:xfrm>
        <a:graphic>
          <a:graphicData uri="http://schemas.openxmlformats.org/drawingml/2006/table">
            <a:tbl>
              <a:tblPr/>
              <a:tblGrid>
                <a:gridCol w="687424"/>
                <a:gridCol w="4360382"/>
                <a:gridCol w="2524622"/>
              </a:tblGrid>
              <a:tr h="511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latin typeface="+mj-lt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1800" b="1" dirty="0" err="1">
                          <a:latin typeface="+mj-lt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800" b="1" dirty="0">
                          <a:latin typeface="+mj-lt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800" b="1" dirty="0" err="1">
                          <a:latin typeface="+mj-lt"/>
                          <a:ea typeface="Calibri"/>
                          <a:cs typeface="Times New Roman"/>
                        </a:rPr>
                        <a:t>п</a:t>
                      </a:r>
                      <a:endParaRPr lang="ru-RU" sz="18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+mj-lt"/>
                          <a:ea typeface="Calibri"/>
                          <a:cs typeface="Times New Roman"/>
                        </a:rPr>
                        <a:t>Моя деятельность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+mj-lt"/>
                          <a:ea typeface="Calibri"/>
                          <a:cs typeface="Times New Roman"/>
                        </a:rPr>
                        <a:t>+, ±¸ –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+mj-lt"/>
                          <a:ea typeface="Calibri"/>
                          <a:cs typeface="Times New Roman"/>
                        </a:rPr>
                        <a:t>…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+mj-lt"/>
                          <a:ea typeface="Calibri"/>
                          <a:cs typeface="Times New Roman"/>
                        </a:rPr>
                        <a:t>…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+mj-lt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+mj-lt"/>
                          <a:ea typeface="Calibri"/>
                          <a:cs typeface="Times New Roman"/>
                        </a:rPr>
                        <a:t>…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+mj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dirty="0">
                          <a:latin typeface="+mj-lt"/>
                          <a:ea typeface="Calibri"/>
                          <a:cs typeface="Times New Roman"/>
                        </a:rPr>
                        <a:t>…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1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+mj-lt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>
                          <a:latin typeface="+mj-lt"/>
                          <a:ea typeface="Calibri"/>
                          <a:cs typeface="Times New Roman"/>
                        </a:rPr>
                        <a:t>Достиг(ла) ли я своей цели?</a:t>
                      </a: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4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2322" marR="623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00100" y="1571612"/>
            <a:ext cx="750099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Моя цель на урок: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_____________________________________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643050"/>
            <a:ext cx="8143900" cy="4114800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Перечислите</a:t>
            </a:r>
            <a:r>
              <a:rPr lang="ru-RU" sz="2400" dirty="0" smtClean="0">
                <a:solidFill>
                  <a:schemeClr val="tx1"/>
                </a:solidFill>
              </a:rPr>
              <a:t>, какие источники помогли вам выполнить работу: </a:t>
            </a:r>
            <a:r>
              <a:rPr lang="ru-RU" sz="2400" dirty="0" smtClean="0">
                <a:solidFill>
                  <a:schemeClr val="tx1"/>
                </a:solidFill>
              </a:rPr>
              <a:t>____________________________________.</a:t>
            </a: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  Отметьте </a:t>
            </a:r>
            <a:r>
              <a:rPr lang="ru-RU" sz="2400" dirty="0" smtClean="0">
                <a:solidFill>
                  <a:schemeClr val="tx1"/>
                </a:solidFill>
              </a:rPr>
              <a:t>знаком «</a:t>
            </a:r>
            <a:r>
              <a:rPr lang="en-US" sz="2400" b="1" dirty="0" smtClean="0">
                <a:solidFill>
                  <a:schemeClr val="tx1"/>
                </a:solidFill>
              </a:rPr>
              <a:t>V</a:t>
            </a:r>
            <a:r>
              <a:rPr lang="ru-RU" sz="2400" dirty="0" smtClean="0">
                <a:solidFill>
                  <a:schemeClr val="tx1"/>
                </a:solidFill>
              </a:rPr>
              <a:t>», что относится к вашей совместной работе:</a:t>
            </a:r>
          </a:p>
          <a:p>
            <a:pPr lvl="0">
              <a:buFont typeface="Wingdings" pitchFamily="2" charset="2"/>
              <a:buChar char="q"/>
            </a:pPr>
            <a:r>
              <a:rPr lang="ru-RU" sz="2200" dirty="0" smtClean="0">
                <a:solidFill>
                  <a:schemeClr val="tx1"/>
                </a:solidFill>
              </a:rPr>
              <a:t>Выполнять такую работу трудно, но интересно.</a:t>
            </a:r>
          </a:p>
          <a:p>
            <a:pPr lvl="0">
              <a:buFont typeface="Wingdings" pitchFamily="2" charset="2"/>
              <a:buChar char="q"/>
            </a:pPr>
            <a:r>
              <a:rPr lang="ru-RU" sz="2200" dirty="0" smtClean="0">
                <a:solidFill>
                  <a:schemeClr val="tx1"/>
                </a:solidFill>
              </a:rPr>
              <a:t>Выполнять такую работу нетрудно и интересно.</a:t>
            </a:r>
          </a:p>
          <a:p>
            <a:pPr lvl="0">
              <a:buFont typeface="Wingdings" pitchFamily="2" charset="2"/>
              <a:buChar char="q"/>
            </a:pPr>
            <a:r>
              <a:rPr lang="ru-RU" sz="2200" dirty="0" smtClean="0">
                <a:solidFill>
                  <a:schemeClr val="tx1"/>
                </a:solidFill>
              </a:rPr>
              <a:t>Выполнять такую работу трудно и неинтересно.</a:t>
            </a:r>
          </a:p>
          <a:p>
            <a:pPr lvl="0">
              <a:buFont typeface="Wingdings" pitchFamily="2" charset="2"/>
              <a:buChar char="q"/>
            </a:pPr>
            <a:r>
              <a:rPr lang="ru-RU" sz="2200" dirty="0" smtClean="0">
                <a:solidFill>
                  <a:schemeClr val="tx1"/>
                </a:solidFill>
              </a:rPr>
              <a:t>Выполнять такую работу нетрудно и неинтересно.</a:t>
            </a:r>
          </a:p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Парная ФОПД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827213"/>
            <a:ext cx="7683525" cy="4114800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1.</a:t>
            </a:r>
            <a:r>
              <a:rPr lang="ru-RU" sz="2400" dirty="0" smtClean="0">
                <a:solidFill>
                  <a:schemeClr val="tx1"/>
                </a:solidFill>
              </a:rPr>
              <a:t>  Дайте </a:t>
            </a:r>
            <a:r>
              <a:rPr lang="ru-RU" sz="2400" dirty="0" smtClean="0">
                <a:solidFill>
                  <a:schemeClr val="tx1"/>
                </a:solidFill>
              </a:rPr>
              <a:t>отзыв на работу </a:t>
            </a:r>
            <a:r>
              <a:rPr lang="ru-RU" sz="2400" dirty="0" smtClean="0">
                <a:solidFill>
                  <a:schemeClr val="tx1"/>
                </a:solidFill>
              </a:rPr>
              <a:t>группы. 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     Отметьте </a:t>
            </a:r>
            <a:r>
              <a:rPr lang="ru-RU" sz="2400" dirty="0" smtClean="0">
                <a:solidFill>
                  <a:schemeClr val="tx1"/>
                </a:solidFill>
              </a:rPr>
              <a:t>каждую характеристику: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+</a:t>
            </a:r>
            <a:r>
              <a:rPr lang="ru-RU" sz="2400" dirty="0" smtClean="0">
                <a:solidFill>
                  <a:schemeClr val="tx1"/>
                </a:solidFill>
              </a:rPr>
              <a:t> трудно улучшить,</a:t>
            </a:r>
          </a:p>
          <a:p>
            <a:pPr>
              <a:buNone/>
            </a:pPr>
            <a:r>
              <a:rPr lang="ru-RU" sz="2400" b="1" dirty="0" smtClean="0">
                <a:solidFill>
                  <a:schemeClr val="tx1"/>
                </a:solidFill>
              </a:rPr>
              <a:t>=</a:t>
            </a:r>
            <a:r>
              <a:rPr lang="ru-RU" sz="2400" dirty="0" smtClean="0">
                <a:solidFill>
                  <a:schemeClr val="tx1"/>
                </a:solidFill>
              </a:rPr>
              <a:t> есть способ улучшить,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–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многое можно улучшить. </a:t>
            </a:r>
          </a:p>
          <a:p>
            <a:pPr>
              <a:buNone/>
            </a:pPr>
            <a:endParaRPr lang="ru-RU" sz="24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Фамилия</a:t>
            </a:r>
            <a:r>
              <a:rPr lang="ru-RU" sz="2400" dirty="0" smtClean="0">
                <a:solidFill>
                  <a:schemeClr val="tx1"/>
                </a:solidFill>
              </a:rPr>
              <a:t>, имя _____________________</a:t>
            </a:r>
          </a:p>
          <a:p>
            <a:pPr>
              <a:buNone/>
            </a:pP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Групповая ФОПД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2820055">
  <a:themeElements>
    <a:clrScheme name="ParentOpnHse 3">
      <a:dk1>
        <a:srgbClr val="000000"/>
      </a:dk1>
      <a:lt1>
        <a:srgbClr val="FFFFFF"/>
      </a:lt1>
      <a:dk2>
        <a:srgbClr val="0000CC"/>
      </a:dk2>
      <a:lt2>
        <a:srgbClr val="434343"/>
      </a:lt2>
      <a:accent1>
        <a:srgbClr val="99CC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CAE2AA"/>
      </a:accent5>
      <a:accent6>
        <a:srgbClr val="E7B900"/>
      </a:accent6>
      <a:hlink>
        <a:srgbClr val="FF0000"/>
      </a:hlink>
      <a:folHlink>
        <a:srgbClr val="808080"/>
      </a:folHlink>
    </a:clrScheme>
    <a:fontScheme name="ParentOpnHse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arentOpnH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03DF958-5514-4CBD-8104-CAFDFF0B79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TS102820055</Template>
  <TotalTime>92</TotalTime>
  <Words>413</Words>
  <Application>Microsoft Office PowerPoint</Application>
  <PresentationFormat>Экран (4:3)</PresentationFormat>
  <Paragraphs>92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TS102820055</vt:lpstr>
      <vt:lpstr>Учебная рефлексия  как элемент современного урока</vt:lpstr>
      <vt:lpstr>Рефлексия - </vt:lpstr>
      <vt:lpstr>Условия формирования рефлексивных действий</vt:lpstr>
      <vt:lpstr>Организация рефлексивной деятельности</vt:lpstr>
      <vt:lpstr>Слайд 5</vt:lpstr>
      <vt:lpstr>Индивидуальная ФОПД</vt:lpstr>
      <vt:lpstr>Индивидуальная ФОПД</vt:lpstr>
      <vt:lpstr>Парная ФОПД</vt:lpstr>
      <vt:lpstr>Групповая ФОПД</vt:lpstr>
      <vt:lpstr>Групповая ФОПД</vt:lpstr>
      <vt:lpstr>Групповая ФОПД</vt:lpstr>
      <vt:lpstr>Зачем?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ОТКРЫТЫХ ДВЕРЕЙ</dc:title>
  <dc:creator>Лариса</dc:creator>
  <cp:lastModifiedBy>Admin</cp:lastModifiedBy>
  <cp:revision>5</cp:revision>
  <dcterms:created xsi:type="dcterms:W3CDTF">2014-01-30T09:32:13Z</dcterms:created>
  <dcterms:modified xsi:type="dcterms:W3CDTF">2015-11-26T17:31:46Z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TC010170701049</vt:lpwstr>
  </property>
</Properties>
</file>