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1" r:id="rId6"/>
    <p:sldId id="260" r:id="rId7"/>
    <p:sldId id="25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D863-9D30-4C09-AD70-B5BB1F92BD6C}" type="datetimeFigureOut">
              <a:rPr lang="ru-RU" smtClean="0"/>
              <a:pPr/>
              <a:t>18.01.2010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9EA2-8E86-4CE5-AC79-C71C176DAA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D863-9D30-4C09-AD70-B5BB1F92BD6C}" type="datetimeFigureOut">
              <a:rPr lang="ru-RU" smtClean="0"/>
              <a:pPr/>
              <a:t>18.01.2010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9EA2-8E86-4CE5-AC79-C71C176DAA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D863-9D30-4C09-AD70-B5BB1F92BD6C}" type="datetimeFigureOut">
              <a:rPr lang="ru-RU" smtClean="0"/>
              <a:pPr/>
              <a:t>18.01.2010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9EA2-8E86-4CE5-AC79-C71C176DAA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D863-9D30-4C09-AD70-B5BB1F92BD6C}" type="datetimeFigureOut">
              <a:rPr lang="ru-RU" smtClean="0"/>
              <a:pPr/>
              <a:t>18.01.2010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9EA2-8E86-4CE5-AC79-C71C176DAA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D863-9D30-4C09-AD70-B5BB1F92BD6C}" type="datetimeFigureOut">
              <a:rPr lang="ru-RU" smtClean="0"/>
              <a:pPr/>
              <a:t>18.01.2010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9EA2-8E86-4CE5-AC79-C71C176DAA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D863-9D30-4C09-AD70-B5BB1F92BD6C}" type="datetimeFigureOut">
              <a:rPr lang="ru-RU" smtClean="0"/>
              <a:pPr/>
              <a:t>18.01.2010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9EA2-8E86-4CE5-AC79-C71C176DAA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D863-9D30-4C09-AD70-B5BB1F92BD6C}" type="datetimeFigureOut">
              <a:rPr lang="ru-RU" smtClean="0"/>
              <a:pPr/>
              <a:t>18.01.2010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9EA2-8E86-4CE5-AC79-C71C176DAA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D863-9D30-4C09-AD70-B5BB1F92BD6C}" type="datetimeFigureOut">
              <a:rPr lang="ru-RU" smtClean="0"/>
              <a:pPr/>
              <a:t>18.01.2010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9EA2-8E86-4CE5-AC79-C71C176DAA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D863-9D30-4C09-AD70-B5BB1F92BD6C}" type="datetimeFigureOut">
              <a:rPr lang="ru-RU" smtClean="0"/>
              <a:pPr/>
              <a:t>18.01.2010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9EA2-8E86-4CE5-AC79-C71C176DAA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D863-9D30-4C09-AD70-B5BB1F92BD6C}" type="datetimeFigureOut">
              <a:rPr lang="ru-RU" smtClean="0"/>
              <a:pPr/>
              <a:t>18.01.2010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9EA2-8E86-4CE5-AC79-C71C176DAA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D863-9D30-4C09-AD70-B5BB1F92BD6C}" type="datetimeFigureOut">
              <a:rPr lang="ru-RU" smtClean="0"/>
              <a:pPr/>
              <a:t>18.01.2010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9EA2-8E86-4CE5-AC79-C71C176DAA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AD863-9D30-4C09-AD70-B5BB1F92BD6C}" type="datetimeFigureOut">
              <a:rPr lang="ru-RU" smtClean="0"/>
              <a:pPr/>
              <a:t>18.01.2010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559EA2-8E86-4CE5-AC79-C71C176DAA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91;&#1088;&#1086;&#1082;&#1080;%202%20&#1082;&#1083;&#1072;&#1089;&#1089;\&#1090;&#1077;&#1084;&#1072;%201\&#1091;&#1088;&#1086;&#1082;%202\31_-_Urok_1-2_-_Upr._1.mp3" TargetMode="External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91;&#1088;&#1086;&#1082;&#1080;%202%20&#1082;&#1083;&#1072;&#1089;&#1089;\&#1090;&#1077;&#1084;&#1072;%201\&#1091;&#1088;&#1086;&#1082;%202\32_-_Urok_1-2_-_Upr._2.mp3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91;&#1088;&#1086;&#1082;&#1080;%202%20&#1082;&#1083;&#1072;&#1089;&#1089;\&#1090;&#1077;&#1084;&#1072;%201\&#1091;&#1088;&#1086;&#1082;%202\33_-_Urok_1-2_-_Upr._5.mp3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7166"/>
            <a:ext cx="7772400" cy="1470025"/>
          </a:xfrm>
        </p:spPr>
        <p:txBody>
          <a:bodyPr>
            <a:normAutofit/>
          </a:bodyPr>
          <a:lstStyle/>
          <a:p>
            <a:r>
              <a:rPr lang="ru-RU" sz="6600" b="1" dirty="0" smtClean="0"/>
              <a:t>Урок 2 </a:t>
            </a: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785926"/>
            <a:ext cx="8858280" cy="1752600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Und nun </a:t>
            </a:r>
            <a:r>
              <a:rPr lang="en-US" sz="4400" b="1" dirty="0" err="1" smtClean="0">
                <a:solidFill>
                  <a:srgbClr val="FF0000"/>
                </a:solidFill>
              </a:rPr>
              <a:t>neue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Lehrbuchfiguren</a:t>
            </a:r>
            <a:r>
              <a:rPr lang="en-US" sz="4400" b="1" dirty="0" smtClean="0">
                <a:solidFill>
                  <a:srgbClr val="FF0000"/>
                </a:solidFill>
              </a:rPr>
              <a:t>…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Documents and Settings\Admin\Мои документы\Светлана\bilder\дети\KIDS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857496"/>
            <a:ext cx="3843337" cy="3844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0"/>
            <a:ext cx="515519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Послушаем! Прочитаем!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1142984"/>
            <a:ext cx="4336444" cy="34163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Ich bin Peter.</a:t>
            </a:r>
          </a:p>
          <a:p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Du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bist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Paul.</a:t>
            </a:r>
          </a:p>
          <a:p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Ich bin 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fleißig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Du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bist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faul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31_-_Urok_1-2_-_Upr._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643966" y="6286520"/>
            <a:ext cx="304800" cy="304800"/>
          </a:xfrm>
          <a:prstGeom prst="rect">
            <a:avLst/>
          </a:prstGeom>
        </p:spPr>
      </p:pic>
      <p:pic>
        <p:nvPicPr>
          <p:cNvPr id="1027" name="Picture 3" descr="C:\Documents and Settings\Admin\Мои документы\Светлана\bilder\дети\j0232740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642918"/>
            <a:ext cx="1811337" cy="1866900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Мои документы\Светлана\bilder\дети\j0232881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7" y="4786322"/>
            <a:ext cx="2524839" cy="179705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929454" y="2571744"/>
            <a:ext cx="17120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de-DE" sz="5400" b="1" cap="none" spc="0" dirty="0" smtClean="0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Peter</a:t>
            </a:r>
            <a:endParaRPr lang="ru-RU" sz="5400" b="1" cap="none" spc="0" dirty="0">
              <a:ln w="11430"/>
              <a:solidFill>
                <a:schemeClr val="tx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57554" y="5643578"/>
            <a:ext cx="14230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de-DE" sz="5400" b="1" cap="none" spc="0" dirty="0" smtClean="0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Paul</a:t>
            </a:r>
            <a:endParaRPr lang="ru-RU" sz="5400" b="1" cap="none" spc="0" dirty="0">
              <a:ln w="11430"/>
              <a:solidFill>
                <a:schemeClr val="tx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23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32_-_Urok_1-2_-_Upr._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643966" y="6143644"/>
            <a:ext cx="304800" cy="3048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44" y="0"/>
            <a:ext cx="515519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Послушаем! Прочитаем!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785794"/>
            <a:ext cx="4572000" cy="280076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Ich </a:t>
            </a:r>
            <a:r>
              <a:rPr lang="en-US" sz="44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bin</a:t>
            </a:r>
            <a:r>
              <a:rPr lang="en-US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groß</a:t>
            </a:r>
            <a:r>
              <a:rPr lang="en-US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Du </a:t>
            </a:r>
            <a:r>
              <a:rPr lang="en-US" sz="4400" b="1" cap="none" spc="50" dirty="0" err="1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bist</a:t>
            </a:r>
            <a: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klein</a:t>
            </a:r>
            <a: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r>
              <a:rPr lang="en-US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Sie</a:t>
            </a:r>
            <a:r>
              <a:rPr lang="en-US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4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ist</a:t>
            </a:r>
            <a:r>
              <a:rPr lang="en-US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schön</a:t>
            </a:r>
            <a:r>
              <a:rPr lang="en-US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Es </a:t>
            </a:r>
            <a:r>
              <a:rPr lang="en-US" sz="4400" b="1" cap="none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ist</a:t>
            </a:r>
            <a: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fein</a:t>
            </a:r>
            <a: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3857628"/>
            <a:ext cx="5429288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de-DE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Wir </a:t>
            </a:r>
            <a:r>
              <a:rPr lang="de-DE" sz="4000" b="1" cap="none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sind</a:t>
            </a:r>
            <a:r>
              <a:rPr lang="de-DE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lustig.</a:t>
            </a:r>
          </a:p>
          <a:p>
            <a:r>
              <a:rPr lang="de-DE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Ihr </a:t>
            </a:r>
            <a:r>
              <a:rPr lang="de-DE" sz="40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seid</a:t>
            </a:r>
            <a:r>
              <a:rPr lang="de-DE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nett.</a:t>
            </a:r>
          </a:p>
          <a:p>
            <a:r>
              <a:rPr lang="de-DE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Alle mögen Internet!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285860"/>
            <a:ext cx="2430474" cy="526297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ich</a:t>
            </a: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(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я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du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(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ты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е</a:t>
            </a: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r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(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он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sie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(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она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es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(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оно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)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628" y="1285860"/>
            <a:ext cx="2513830" cy="452431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wir</a:t>
            </a: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(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мы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)</a:t>
            </a:r>
            <a:endParaRPr lang="de-DE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ihr</a:t>
            </a: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(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вы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) </a:t>
            </a:r>
            <a:endParaRPr lang="de-DE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sie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(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они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Sie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(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Вы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)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1214422"/>
            <a:ext cx="1098378" cy="92333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bin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2786058"/>
            <a:ext cx="1234890" cy="92333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bist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14612" y="4857760"/>
            <a:ext cx="862993" cy="92333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ist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72396" y="4572008"/>
            <a:ext cx="1374095" cy="92333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sind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643834" y="2857496"/>
            <a:ext cx="1350050" cy="92333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seid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72396" y="1357298"/>
            <a:ext cx="1374095" cy="92333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sind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57224" y="214290"/>
            <a:ext cx="350769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sein -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быть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58862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86116" y="285728"/>
            <a:ext cx="1116011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4714884"/>
            <a:ext cx="1452642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они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929454" y="2500306"/>
            <a:ext cx="1202573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868" y="2643182"/>
            <a:ext cx="1289135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2571744"/>
            <a:ext cx="1449436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оно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000892" y="428604"/>
            <a:ext cx="1026243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он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4857760"/>
            <a:ext cx="1276311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143768" y="5429264"/>
            <a:ext cx="120417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ich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58082" y="5572140"/>
            <a:ext cx="85151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er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15206" y="5500702"/>
            <a:ext cx="104387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du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358082" y="5500702"/>
            <a:ext cx="96693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es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143768" y="5572140"/>
            <a:ext cx="120417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wir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143768" y="5429264"/>
            <a:ext cx="108876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ihr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143768" y="5429264"/>
            <a:ext cx="116570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sie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072330" y="5500702"/>
            <a:ext cx="124264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Sie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143768" y="5715016"/>
            <a:ext cx="116570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sie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786578" y="4429132"/>
            <a:ext cx="160332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она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22222E-6 L -0.7566 -0.6215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-3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44444E-6 L -0.4092 -0.6423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" y="-3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11111E-6 L -0.01268 -0.65278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-3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44444E-6 L -0.75122 -0.3168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" y="-1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11111E-6 L -0.38646 -0.29583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" y="-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781 -0.30463 " pathEditMode="relative" ptsTypes="AA">
                                      <p:cBhvr>
                                        <p:cTn id="6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22222E-6 L -0.7073 -0.0125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" y="-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4444E-6 L -0.43576 0.00857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0487 " pathEditMode="relative" ptsTypes="AA">
                                      <p:cBhvr>
                                        <p:cTn id="10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WordArt 4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5472112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Составьте таблицу!</a:t>
            </a:r>
          </a:p>
        </p:txBody>
      </p:sp>
      <p:sp>
        <p:nvSpPr>
          <p:cNvPr id="32773" name="WordArt 5"/>
          <p:cNvSpPr>
            <a:spLocks noChangeArrowheads="1" noChangeShapeType="1" noTextEdit="1"/>
          </p:cNvSpPr>
          <p:nvPr/>
        </p:nvSpPr>
        <p:spPr bwMode="auto">
          <a:xfrm>
            <a:off x="971550" y="1268413"/>
            <a:ext cx="4968875" cy="26654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de-DE" sz="3600" b="1" kern="10" dirty="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ich                      wir</a:t>
            </a:r>
          </a:p>
          <a:p>
            <a:pPr algn="ctr"/>
            <a:r>
              <a:rPr lang="de-DE" sz="3600" b="1" kern="10" dirty="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du                       ihr</a:t>
            </a:r>
          </a:p>
          <a:p>
            <a:pPr algn="ctr"/>
            <a:r>
              <a:rPr lang="de-DE" sz="3600" b="1" kern="10" dirty="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er                        sie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2774" name="WordArt 6"/>
          <p:cNvSpPr>
            <a:spLocks noChangeArrowheads="1" noChangeShapeType="1" noTextEdit="1"/>
          </p:cNvSpPr>
          <p:nvPr/>
        </p:nvSpPr>
        <p:spPr bwMode="auto">
          <a:xfrm>
            <a:off x="611188" y="4941888"/>
            <a:ext cx="1296987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bin</a:t>
            </a:r>
            <a:endParaRPr lang="ru-RU" sz="3600" b="1" kern="10">
              <a:ln w="9525">
                <a:noFill/>
                <a:round/>
                <a:headEnd/>
                <a:tailEnd/>
              </a:ln>
              <a:solidFill>
                <a:srgbClr val="FF33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2775" name="Line 7"/>
          <p:cNvSpPr>
            <a:spLocks noChangeShapeType="1"/>
          </p:cNvSpPr>
          <p:nvPr/>
        </p:nvSpPr>
        <p:spPr bwMode="auto">
          <a:xfrm>
            <a:off x="323850" y="4652963"/>
            <a:ext cx="8280400" cy="0"/>
          </a:xfrm>
          <a:prstGeom prst="line">
            <a:avLst/>
          </a:prstGeom>
          <a:noFill/>
          <a:ln w="9525">
            <a:solidFill>
              <a:srgbClr val="FF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776" name="WordArt 8"/>
          <p:cNvSpPr>
            <a:spLocks noChangeArrowheads="1" noChangeShapeType="1" noTextEdit="1"/>
          </p:cNvSpPr>
          <p:nvPr/>
        </p:nvSpPr>
        <p:spPr bwMode="auto">
          <a:xfrm>
            <a:off x="2627313" y="5013325"/>
            <a:ext cx="1223962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ist</a:t>
            </a:r>
            <a:endParaRPr lang="ru-RU" sz="3600" b="1" kern="10">
              <a:ln w="9525">
                <a:noFill/>
                <a:round/>
                <a:headEnd/>
                <a:tailEnd/>
              </a:ln>
              <a:solidFill>
                <a:srgbClr val="FF33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2777" name="WordArt 9"/>
          <p:cNvSpPr>
            <a:spLocks noChangeArrowheads="1" noChangeShapeType="1" noTextEdit="1"/>
          </p:cNvSpPr>
          <p:nvPr/>
        </p:nvSpPr>
        <p:spPr bwMode="auto">
          <a:xfrm>
            <a:off x="4500563" y="5013325"/>
            <a:ext cx="1366837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bist</a:t>
            </a:r>
            <a:endParaRPr lang="ru-RU" sz="3600" b="1" kern="10">
              <a:ln w="9525">
                <a:noFill/>
                <a:round/>
                <a:headEnd/>
                <a:tailEnd/>
              </a:ln>
              <a:solidFill>
                <a:srgbClr val="FF33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2778" name="WordArt 10"/>
          <p:cNvSpPr>
            <a:spLocks noChangeArrowheads="1" noChangeShapeType="1" noTextEdit="1"/>
          </p:cNvSpPr>
          <p:nvPr/>
        </p:nvSpPr>
        <p:spPr bwMode="auto">
          <a:xfrm>
            <a:off x="6443663" y="5013325"/>
            <a:ext cx="136842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sind</a:t>
            </a:r>
            <a:endParaRPr lang="ru-RU" sz="3600" b="1" kern="10">
              <a:ln w="9525">
                <a:noFill/>
                <a:round/>
                <a:headEnd/>
                <a:tailEnd/>
              </a:ln>
              <a:solidFill>
                <a:srgbClr val="FF33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2779" name="WordArt 11"/>
          <p:cNvSpPr>
            <a:spLocks noChangeArrowheads="1" noChangeShapeType="1" noTextEdit="1"/>
          </p:cNvSpPr>
          <p:nvPr/>
        </p:nvSpPr>
        <p:spPr bwMode="auto">
          <a:xfrm>
            <a:off x="1692275" y="5949950"/>
            <a:ext cx="129540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sind</a:t>
            </a:r>
            <a:endParaRPr lang="ru-RU" sz="3600" b="1" kern="10">
              <a:ln w="9525">
                <a:noFill/>
                <a:round/>
                <a:headEnd/>
                <a:tailEnd/>
              </a:ln>
              <a:solidFill>
                <a:srgbClr val="FF33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2780" name="WordArt 12"/>
          <p:cNvSpPr>
            <a:spLocks noChangeArrowheads="1" noChangeShapeType="1" noTextEdit="1"/>
          </p:cNvSpPr>
          <p:nvPr/>
        </p:nvSpPr>
        <p:spPr bwMode="auto">
          <a:xfrm>
            <a:off x="4500563" y="5949950"/>
            <a:ext cx="1366837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seid</a:t>
            </a:r>
            <a:endParaRPr lang="ru-RU" sz="3600" b="1" kern="10">
              <a:ln w="9525">
                <a:noFill/>
                <a:round/>
                <a:headEnd/>
                <a:tailEnd/>
              </a:ln>
              <a:solidFill>
                <a:srgbClr val="FF33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32781" name="Picture 13" descr="7b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4941888"/>
            <a:ext cx="1028700" cy="1028700"/>
          </a:xfrm>
          <a:prstGeom prst="rect">
            <a:avLst/>
          </a:prstGeom>
          <a:noFill/>
        </p:spPr>
      </p:pic>
      <p:pic>
        <p:nvPicPr>
          <p:cNvPr id="32782" name="Picture 14" descr="7b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5013325"/>
            <a:ext cx="1028700" cy="1028700"/>
          </a:xfrm>
          <a:prstGeom prst="rect">
            <a:avLst/>
          </a:prstGeom>
          <a:noFill/>
        </p:spPr>
      </p:pic>
      <p:pic>
        <p:nvPicPr>
          <p:cNvPr id="32783" name="Picture 15" descr="7b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5157788"/>
            <a:ext cx="1028700" cy="1028700"/>
          </a:xfrm>
          <a:prstGeom prst="rect">
            <a:avLst/>
          </a:prstGeom>
          <a:noFill/>
        </p:spPr>
      </p:pic>
      <p:pic>
        <p:nvPicPr>
          <p:cNvPr id="32784" name="Picture 16" descr="7b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25" y="5229225"/>
            <a:ext cx="1028700" cy="1028700"/>
          </a:xfrm>
          <a:prstGeom prst="rect">
            <a:avLst/>
          </a:prstGeom>
          <a:noFill/>
        </p:spPr>
      </p:pic>
      <p:sp>
        <p:nvSpPr>
          <p:cNvPr id="32785" name="WordArt 17"/>
          <p:cNvSpPr>
            <a:spLocks noChangeArrowheads="1" noChangeShapeType="1" noTextEdit="1"/>
          </p:cNvSpPr>
          <p:nvPr/>
        </p:nvSpPr>
        <p:spPr bwMode="auto">
          <a:xfrm>
            <a:off x="3059113" y="5994400"/>
            <a:ext cx="201612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Richtig!</a:t>
            </a:r>
            <a:endParaRPr lang="ru-RU" sz="3600" kern="10">
              <a:ln w="9525">
                <a:solidFill>
                  <a:srgbClr val="FF00FF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33333E-6 L 0.18125 -0.5458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81481E-6 L -0.2559 -0.4094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" y="-2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-0.06684 -0.2622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-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33333E-6 L -0.00382 -0.5562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59259E-6 L 0.20885 -0.5354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59259E-6 L 0.51181 -0.3988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327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 animBg="1"/>
      <p:bldP spid="32776" grpId="0" animBg="1"/>
      <p:bldP spid="32777" grpId="0" animBg="1"/>
      <p:bldP spid="32778" grpId="0" animBg="1"/>
      <p:bldP spid="32779" grpId="0" animBg="1"/>
      <p:bldP spid="32780" grpId="0" animBg="1"/>
      <p:bldP spid="32785" grpId="0" animBg="1"/>
      <p:bldP spid="3278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33_-_Urok_1-2_-_Upr._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429652" y="6143644"/>
            <a:ext cx="304800" cy="3048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282" y="214290"/>
            <a:ext cx="598375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Кто они? Откуда они?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Admin\Мои документы\Светлана\bilder\дети\test5_6337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2071678"/>
            <a:ext cx="2133600" cy="2933700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Мои документы\Светлана\bilder\дети\test6_633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3924300"/>
            <a:ext cx="2133600" cy="2933700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Мои документы\Светлана\bilder\дети\b13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1071546"/>
            <a:ext cx="1690696" cy="253604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3857628"/>
            <a:ext cx="1421799" cy="76944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Sven 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6314" y="1714488"/>
            <a:ext cx="1885453" cy="76944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Sabine 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3108" y="6088559"/>
            <a:ext cx="4132863" cy="76944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4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Anja</a:t>
            </a:r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und </a:t>
            </a:r>
            <a:r>
              <a:rPr lang="en-US" sz="4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Sascha</a:t>
            </a:r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152</Words>
  <Application>Microsoft Office PowerPoint</Application>
  <PresentationFormat>Экран (4:3)</PresentationFormat>
  <Paragraphs>70</Paragraphs>
  <Slides>7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Урок 2 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2 </dc:title>
  <dc:creator>Admin</dc:creator>
  <cp:lastModifiedBy>Учитель</cp:lastModifiedBy>
  <cp:revision>17</cp:revision>
  <dcterms:created xsi:type="dcterms:W3CDTF">2010-01-13T17:56:42Z</dcterms:created>
  <dcterms:modified xsi:type="dcterms:W3CDTF">2010-01-18T10:55:56Z</dcterms:modified>
</cp:coreProperties>
</file>