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E2C56A-3C62-4A97-ADA7-566803F4E7E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FDDFD1-CE4A-4FF2-9841-4AD725A56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gif"/><Relationship Id="rId7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roxy10.media.online.ua/uol/r3-b44204eb80/512ff9f427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48406" cy="2736304"/>
          </a:xfrm>
          <a:prstGeom prst="rect">
            <a:avLst/>
          </a:prstGeom>
          <a:noFill/>
        </p:spPr>
      </p:pic>
      <p:pic>
        <p:nvPicPr>
          <p:cNvPr id="23556" name="Picture 4" descr="http://img-fotki.yandex.ru/get/4711/82283867.21/0_b251b_f077185c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60649"/>
            <a:ext cx="2958223" cy="2924944"/>
          </a:xfrm>
          <a:prstGeom prst="rect">
            <a:avLst/>
          </a:prstGeom>
          <a:noFill/>
        </p:spPr>
      </p:pic>
      <p:pic>
        <p:nvPicPr>
          <p:cNvPr id="23558" name="Picture 6" descr="http://2.bp.blogspot.com/-pd7HlwPkST0/UsJWv52hiBI/AAAAAAAAAco/VCTFgtmBcBs/s1600/rover+safety+bicy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10460"/>
            <a:ext cx="4608512" cy="305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992888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Чем пахнут ремёсла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У каждого дела запах особый: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 булочной пахнет тестом и сдобой.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Мимо столярной идешь мастерской-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Стружкою пахнет и свежей доской.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Пахнет маляр скипидаром и краской.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Пахнет стекольщик оконной замазкой.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Куртка шофера пахнет бензином.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Блуза рабочего- маслом машинным.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Пахнет кондитер орехом мускатным.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Доктор в халате- лекарством приятным.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Рыхлой землёю, полем и лугом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Пахнет крестьянин, идущий за плугом.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Рыбой и морем пахнет рыбак.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Только бездельник не пахнет никак!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905000" cy="1905000"/>
          </a:xfrm>
          <a:prstGeom prst="rect">
            <a:avLst/>
          </a:prstGeom>
          <a:noFill/>
        </p:spPr>
      </p:pic>
      <p:pic>
        <p:nvPicPr>
          <p:cNvPr id="26628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1905000" cy="1905000"/>
          </a:xfrm>
          <a:prstGeom prst="rect">
            <a:avLst/>
          </a:prstGeom>
          <a:noFill/>
        </p:spPr>
      </p:pic>
      <p:pic>
        <p:nvPicPr>
          <p:cNvPr id="26630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844824"/>
            <a:ext cx="238125" cy="1905000"/>
          </a:xfrm>
          <a:prstGeom prst="rect">
            <a:avLst/>
          </a:prstGeom>
          <a:noFill/>
        </p:spPr>
      </p:pic>
      <p:pic>
        <p:nvPicPr>
          <p:cNvPr id="26632" name="Picture 8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238125" cy="1905000"/>
          </a:xfrm>
          <a:prstGeom prst="rect">
            <a:avLst/>
          </a:prstGeom>
          <a:noFill/>
        </p:spPr>
      </p:pic>
      <p:pic>
        <p:nvPicPr>
          <p:cNvPr id="26634" name="Picture 10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72816"/>
            <a:ext cx="1905000" cy="1819276"/>
          </a:xfrm>
          <a:prstGeom prst="rect">
            <a:avLst/>
          </a:prstGeom>
          <a:noFill/>
        </p:spPr>
      </p:pic>
      <p:pic>
        <p:nvPicPr>
          <p:cNvPr id="26636" name="Picture 12" descr="ребу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44824"/>
            <a:ext cx="1905000" cy="1905000"/>
          </a:xfrm>
          <a:prstGeom prst="rect">
            <a:avLst/>
          </a:prstGeom>
          <a:noFill/>
        </p:spPr>
      </p:pic>
      <p:pic>
        <p:nvPicPr>
          <p:cNvPr id="26638" name="Picture 14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700808"/>
            <a:ext cx="238125" cy="1905000"/>
          </a:xfrm>
          <a:prstGeom prst="rect">
            <a:avLst/>
          </a:prstGeom>
          <a:noFill/>
        </p:spPr>
      </p:pic>
      <p:pic>
        <p:nvPicPr>
          <p:cNvPr id="26640" name="Picture 1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00808"/>
            <a:ext cx="238125" cy="1905000"/>
          </a:xfrm>
          <a:prstGeom prst="rect">
            <a:avLst/>
          </a:prstGeom>
          <a:noFill/>
        </p:spPr>
      </p:pic>
      <p:pic>
        <p:nvPicPr>
          <p:cNvPr id="26642" name="Picture 18" descr="ребус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628800"/>
            <a:ext cx="10382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1905000" cy="1905000"/>
          </a:xfrm>
          <a:prstGeom prst="rect">
            <a:avLst/>
          </a:prstGeom>
          <a:noFill/>
        </p:spPr>
      </p:pic>
      <p:pic>
        <p:nvPicPr>
          <p:cNvPr id="28676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88840"/>
            <a:ext cx="1905000" cy="1905000"/>
          </a:xfrm>
          <a:prstGeom prst="rect">
            <a:avLst/>
          </a:prstGeom>
          <a:noFill/>
        </p:spPr>
      </p:pic>
      <p:pic>
        <p:nvPicPr>
          <p:cNvPr id="28678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139065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1760984" cy="1760984"/>
          </a:xfrm>
          <a:prstGeom prst="rect">
            <a:avLst/>
          </a:prstGeom>
          <a:noFill/>
        </p:spPr>
      </p:pic>
      <p:pic>
        <p:nvPicPr>
          <p:cNvPr id="29702" name="Picture 6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53680"/>
            <a:ext cx="1440160" cy="1440160"/>
          </a:xfrm>
          <a:prstGeom prst="rect">
            <a:avLst/>
          </a:prstGeom>
          <a:noFill/>
        </p:spPr>
      </p:pic>
      <p:pic>
        <p:nvPicPr>
          <p:cNvPr id="29704" name="Picture 8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492896"/>
            <a:ext cx="1309002" cy="1328936"/>
          </a:xfrm>
          <a:prstGeom prst="rect">
            <a:avLst/>
          </a:prstGeom>
          <a:noFill/>
        </p:spPr>
      </p:pic>
      <p:pic>
        <p:nvPicPr>
          <p:cNvPr id="29706" name="Picture 10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060848"/>
            <a:ext cx="238125" cy="1905000"/>
          </a:xfrm>
          <a:prstGeom prst="rect">
            <a:avLst/>
          </a:prstGeom>
          <a:noFill/>
        </p:spPr>
      </p:pic>
      <p:pic>
        <p:nvPicPr>
          <p:cNvPr id="29708" name="Picture 12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88840"/>
            <a:ext cx="238125" cy="1905000"/>
          </a:xfrm>
          <a:prstGeom prst="rect">
            <a:avLst/>
          </a:prstGeom>
          <a:noFill/>
        </p:spPr>
      </p:pic>
      <p:pic>
        <p:nvPicPr>
          <p:cNvPr id="29710" name="Picture 14" descr="ребу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48880"/>
            <a:ext cx="1472952" cy="1472952"/>
          </a:xfrm>
          <a:prstGeom prst="rect">
            <a:avLst/>
          </a:prstGeom>
          <a:noFill/>
        </p:spPr>
      </p:pic>
      <p:pic>
        <p:nvPicPr>
          <p:cNvPr id="29712" name="Picture 16" descr="ребус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276872"/>
            <a:ext cx="1512168" cy="1512168"/>
          </a:xfrm>
          <a:prstGeom prst="rect">
            <a:avLst/>
          </a:prstGeom>
          <a:noFill/>
        </p:spPr>
      </p:pic>
      <p:pic>
        <p:nvPicPr>
          <p:cNvPr id="29714" name="Picture 18" descr="ребус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132856"/>
            <a:ext cx="238125" cy="1905000"/>
          </a:xfrm>
          <a:prstGeom prst="rect">
            <a:avLst/>
          </a:prstGeom>
          <a:noFill/>
        </p:spPr>
      </p:pic>
      <p:pic>
        <p:nvPicPr>
          <p:cNvPr id="29716" name="Picture 20" descr="ребус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2132856"/>
            <a:ext cx="238125" cy="1905000"/>
          </a:xfrm>
          <a:prstGeom prst="rect">
            <a:avLst/>
          </a:prstGeom>
          <a:noFill/>
        </p:spPr>
      </p:pic>
      <p:pic>
        <p:nvPicPr>
          <p:cNvPr id="29718" name="Picture 22" descr="ребус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2492896"/>
            <a:ext cx="1142407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2016224" cy="2016224"/>
          </a:xfrm>
          <a:prstGeom prst="rect">
            <a:avLst/>
          </a:prstGeom>
          <a:noFill/>
        </p:spPr>
      </p:pic>
      <p:pic>
        <p:nvPicPr>
          <p:cNvPr id="30724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238125" cy="1905000"/>
          </a:xfrm>
          <a:prstGeom prst="rect">
            <a:avLst/>
          </a:prstGeom>
          <a:noFill/>
        </p:spPr>
      </p:pic>
      <p:pic>
        <p:nvPicPr>
          <p:cNvPr id="30726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1905000" cy="1685926"/>
          </a:xfrm>
          <a:prstGeom prst="rect">
            <a:avLst/>
          </a:prstGeom>
          <a:noFill/>
        </p:spPr>
      </p:pic>
      <p:pic>
        <p:nvPicPr>
          <p:cNvPr id="30728" name="Picture 8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42088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4293096"/>
            <a:ext cx="1440160" cy="764704"/>
          </a:xfrm>
        </p:spPr>
        <p:txBody>
          <a:bodyPr/>
          <a:lstStyle/>
          <a:p>
            <a:r>
              <a:rPr lang="ru-RU" dirty="0" smtClean="0"/>
              <a:t>1=в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267744" cy="2852508"/>
          </a:xfrm>
          <a:prstGeom prst="rect">
            <a:avLst/>
          </a:prstGeom>
          <a:noFill/>
        </p:spPr>
      </p:pic>
      <p:pic>
        <p:nvPicPr>
          <p:cNvPr id="31748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2409056" cy="2409056"/>
          </a:xfrm>
          <a:prstGeom prst="rect">
            <a:avLst/>
          </a:prstGeom>
          <a:noFill/>
        </p:spPr>
      </p:pic>
      <p:pic>
        <p:nvPicPr>
          <p:cNvPr id="31750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46930"/>
            <a:ext cx="2736304" cy="2271134"/>
          </a:xfrm>
          <a:prstGeom prst="rect">
            <a:avLst/>
          </a:prstGeom>
          <a:noFill/>
        </p:spPr>
      </p:pic>
      <p:pic>
        <p:nvPicPr>
          <p:cNvPr id="31752" name="Picture 8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3" y="4509120"/>
            <a:ext cx="945105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84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1=в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5</cp:revision>
  <dcterms:created xsi:type="dcterms:W3CDTF">2016-02-25T17:07:24Z</dcterms:created>
  <dcterms:modified xsi:type="dcterms:W3CDTF">2016-04-08T18:09:17Z</dcterms:modified>
</cp:coreProperties>
</file>