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07DAF3-298E-4541-96D7-2D1D7F7C5242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589031-4B6D-4EFB-BB49-8BB5CC0E988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clipartpal.com/_thumbs/astronomer_010535_t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688632" cy="5754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kyrene.org/cms/lib2/AZ01001083/Centricity/Domain/1978/Science/Earth%20in%20Space/Astronomy%20Night/Constellations/Leo/le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Солнце – огромный </a:t>
            </a:r>
            <a:r>
              <a:rPr lang="ru-RU" dirty="0" smtClean="0"/>
              <a:t>пылающий….</a:t>
            </a:r>
            <a:endParaRPr lang="ru-RU" dirty="0" smtClean="0"/>
          </a:p>
          <a:p>
            <a:r>
              <a:rPr lang="ru-RU" dirty="0" smtClean="0"/>
              <a:t>- Солнце – это ближайшая к Земле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Оно создает нам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По размерам Солнце … </a:t>
            </a:r>
            <a:r>
              <a:rPr lang="ru-RU" dirty="0" smtClean="0"/>
              <a:t>Земли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Нам Солнце кажется маленьким кружочком, потому что находится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Звезды – огромные пылающие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Звезды отличаются друг от друга по … </a:t>
            </a:r>
            <a:r>
              <a:rPr lang="ru-RU" dirty="0" smtClean="0"/>
              <a:t>и </a:t>
            </a:r>
            <a:r>
              <a:rPr lang="ru-RU" dirty="0" smtClean="0"/>
              <a:t>по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Звезд на небе очень много, и люди объединили их в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- На небе можно увидеть большой ковш – </a:t>
            </a:r>
            <a:r>
              <a:rPr lang="ru-RU" smtClean="0"/>
              <a:t>это </a:t>
            </a:r>
            <a:r>
              <a:rPr lang="ru-RU" smtClean="0"/>
              <a:t>созвездие………..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upload.wikimedia.org/wikipedia/commons/2/28/Ostrich_male_RW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632848" cy="5758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animal-store.ru/img/2015/050502/2500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17315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t.wallpaperweb.org/wallpaper/nature/1440x1080/Natural_Blanket_144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12427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jrmk.net/im/fe3/4c8/f86/435e63dd781fe933312ce7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76672"/>
            <a:ext cx="8126617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storiesbywilliams.files.wordpress.com/2013/03/solar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06781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hi-news.ru/wp-content/uploads/2014/08/k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cdn01.ru/files/users/images/a3/ad/a3ad2b35a577953813ae03a3054dcd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676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kazorta.org/wp-content/uploads/hui94z4l2bkqj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0485"/>
            <a:ext cx="8280920" cy="6437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78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2</cp:revision>
  <dcterms:created xsi:type="dcterms:W3CDTF">2016-03-03T19:54:13Z</dcterms:created>
  <dcterms:modified xsi:type="dcterms:W3CDTF">2016-03-03T20:12:51Z</dcterms:modified>
</cp:coreProperties>
</file>