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71" r:id="rId6"/>
    <p:sldId id="272" r:id="rId7"/>
    <p:sldId id="273" r:id="rId8"/>
    <p:sldId id="274" r:id="rId9"/>
    <p:sldId id="276" r:id="rId10"/>
    <p:sldId id="284" r:id="rId11"/>
    <p:sldId id="285" r:id="rId12"/>
    <p:sldId id="286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9D2C-C8CE-4104-87B8-7BF7345B3721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18E-D3D8-487C-AC7A-3CD58322A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9D2C-C8CE-4104-87B8-7BF7345B3721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18E-D3D8-487C-AC7A-3CD58322A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9D2C-C8CE-4104-87B8-7BF7345B3721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18E-D3D8-487C-AC7A-3CD58322A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9D2C-C8CE-4104-87B8-7BF7345B3721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18E-D3D8-487C-AC7A-3CD58322A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9D2C-C8CE-4104-87B8-7BF7345B3721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18E-D3D8-487C-AC7A-3CD58322A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9D2C-C8CE-4104-87B8-7BF7345B3721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18E-D3D8-487C-AC7A-3CD58322A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9D2C-C8CE-4104-87B8-7BF7345B3721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18E-D3D8-487C-AC7A-3CD58322A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9D2C-C8CE-4104-87B8-7BF7345B3721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18E-D3D8-487C-AC7A-3CD58322A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9D2C-C8CE-4104-87B8-7BF7345B3721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18E-D3D8-487C-AC7A-3CD58322A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9D2C-C8CE-4104-87B8-7BF7345B3721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18E-D3D8-487C-AC7A-3CD58322A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9D2C-C8CE-4104-87B8-7BF7345B3721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18E-D3D8-487C-AC7A-3CD58322A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9D2C-C8CE-4104-87B8-7BF7345B3721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8518E-D3D8-487C-AC7A-3CD58322A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36815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Благовещенску   - 160 лет.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12961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Столица Амурской области.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Основатели  Благовещенска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924944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июня 1856 года.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Именно эта дата считается сегодня днем рождения города. 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Духовное наследие, три храма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www.amurvisit.ru/files/amurvisit/styles/large/public/images/072137c2d010.jpg?itok=w0t8Tgrx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463509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Памятник афганцам.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orumimage.ru/uploads/20080510/121038054793906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35824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Памятник пограничникам.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blogs.amur.info/images/blogs/3781/8901d09055bba7d03fdfc83fc21ae2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7" y="1500173"/>
            <a:ext cx="8391525" cy="47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92500" lnSpcReduction="20000"/>
          </a:bodyPr>
          <a:lstStyle/>
          <a:p>
            <a:pPr fontAlgn="t">
              <a:buNone/>
            </a:pPr>
            <a:r>
              <a:rPr lang="ru-RU" sz="4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Там, где Зея с Амуром встречается,</a:t>
            </a:r>
          </a:p>
          <a:p>
            <a:pPr fontAlgn="t">
              <a:buNone/>
            </a:pPr>
            <a:r>
              <a:rPr lang="ru-RU" sz="4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Где туманы встают над водой,</a:t>
            </a:r>
          </a:p>
          <a:p>
            <a:pPr fontAlgn="t">
              <a:buNone/>
            </a:pPr>
            <a:r>
              <a:rPr lang="ru-RU" sz="4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 жизни моей просыпается.</a:t>
            </a:r>
          </a:p>
          <a:p>
            <a:pPr fontAlgn="t">
              <a:buNone/>
            </a:pPr>
            <a:r>
              <a:rPr lang="ru-RU" sz="4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Благовещенск, мой город родной.</a:t>
            </a:r>
          </a:p>
          <a:p>
            <a:pPr fontAlgn="t">
              <a:buNone/>
            </a:pPr>
            <a:r>
              <a:rPr lang="ru-RU" sz="4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t">
              <a:buNone/>
            </a:pPr>
            <a:r>
              <a:rPr lang="ru-RU" sz="4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Благовещенск, Благовещенск,</a:t>
            </a:r>
          </a:p>
          <a:p>
            <a:pPr fontAlgn="t">
              <a:buNone/>
            </a:pPr>
            <a:r>
              <a:rPr lang="ru-RU" sz="4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 любимый город мой.</a:t>
            </a:r>
          </a:p>
          <a:p>
            <a:pPr fontAlgn="t">
              <a:buNone/>
            </a:pPr>
            <a:r>
              <a:rPr lang="ru-RU" sz="4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Благовещенск, Благовещенск</a:t>
            </a:r>
          </a:p>
          <a:p>
            <a:pPr fontAlgn="t">
              <a:buNone/>
            </a:pPr>
            <a:r>
              <a:rPr lang="ru-RU" sz="4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 славы трудовой.</a:t>
            </a:r>
          </a:p>
          <a:p>
            <a:pPr fontAlgn="t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лаговещенс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Благовещенск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7880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другой стороне  Амура, китайский город Хэйхэ.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Между городами действует безвизовый режим</a:t>
            </a:r>
            <a:r>
              <a:rPr lang="ru-RU" sz="4000" dirty="0" smtClean="0"/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Китай отделён от города только рекой Амур. Ширина которого в этой местности достигает 800 метров.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Набережная  Амура.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rasfokus.ru/images/photos/medium/dfce093cb90fc1e30f65da1804d89cd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320438" cy="473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Одно из главных исторических зданий города – краеведческий музей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дно из главных исторических зданий города – краеведческий музе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07249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Драмтеатр.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photos.wikimapia.org/p/00/02/81/12/69_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3582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Триумфальная  арка.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ampravda.ru/files/articles-2/47558/ylvf6xkqn9fm-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439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Площадь  Ленина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estival.1september.ru/articles/653393/presentation/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53650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nesiditsa.ru/wp-content/uploads/2013/09/Fontan-na-ploshhadi-Lenina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4540571" cy="276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Площадь  победы.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amurvisit.ru/files/amurvisit/vahtomin1a_ploshchad_pobed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57298"/>
            <a:ext cx="8496944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117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Благовещенску   - 160 лет.</vt:lpstr>
      <vt:lpstr>Слайд 2</vt:lpstr>
      <vt:lpstr>На другой стороне  Амура, китайский город Хэйхэ.</vt:lpstr>
      <vt:lpstr>Набережная  Амура.</vt:lpstr>
      <vt:lpstr>Одно из главных исторических зданий города – краеведческий музей </vt:lpstr>
      <vt:lpstr>Драмтеатр.</vt:lpstr>
      <vt:lpstr>Триумфальная  арка.</vt:lpstr>
      <vt:lpstr>Площадь  Ленина</vt:lpstr>
      <vt:lpstr>Площадь  победы.</vt:lpstr>
      <vt:lpstr>Духовное наследие, три храма.</vt:lpstr>
      <vt:lpstr>Памятник афганцам.</vt:lpstr>
      <vt:lpstr>Памятник пограничникам.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Благовещенску   - 160 лет.</dc:title>
  <dc:creator>1</dc:creator>
  <cp:lastModifiedBy>ghjk</cp:lastModifiedBy>
  <cp:revision>59</cp:revision>
  <dcterms:created xsi:type="dcterms:W3CDTF">2016-04-05T01:17:09Z</dcterms:created>
  <dcterms:modified xsi:type="dcterms:W3CDTF">2016-04-09T04:40:25Z</dcterms:modified>
</cp:coreProperties>
</file>