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A342BC-EB9F-47A4-A112-9A8FB871FDF3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0DCF82-9C1D-412B-B5F2-828E1883EC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/>
              <a:t>Луна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allphoto.in.ua/photo/64/es2118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97835"/>
            <a:ext cx="6012160" cy="5418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c.pics.livejournal.com/temirgaleevee/74292366/14327/1432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820472" cy="5243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04110020jpt000009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3"/>
            <a:ext cx="8352928" cy="62646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ogody.pl/images/ksiezyc%20w%20teczy%20atmosfere%2028.09.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516100" cy="479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LOOD-RED-M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80" cy="66693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6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300192" cy="63001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620688"/>
            <a:ext cx="6705117" cy="55446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mfshop.ru/_pic/br76_raz_01_3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76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Луноход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cs629123.vk.me/v629123258/261a2/ZuC5GJJXD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32848" cy="5088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900igr.net/datas/fizika/Nasyschennyj-par/0007-007-V-atmosfernom-vozdukhe-vsegda-nakhoditsja-opredeljonnoe-koli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2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Луна</vt:lpstr>
      <vt:lpstr>Слайд 2</vt:lpstr>
      <vt:lpstr>Слайд 3</vt:lpstr>
      <vt:lpstr>Слайд 4</vt:lpstr>
      <vt:lpstr>Слайд 5</vt:lpstr>
      <vt:lpstr>Слайд 6</vt:lpstr>
      <vt:lpstr>Слайд 7</vt:lpstr>
      <vt:lpstr>Луноход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4</cp:revision>
  <dcterms:created xsi:type="dcterms:W3CDTF">2016-03-13T14:30:33Z</dcterms:created>
  <dcterms:modified xsi:type="dcterms:W3CDTF">2016-04-08T18:09:33Z</dcterms:modified>
</cp:coreProperties>
</file>