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1" r:id="rId6"/>
    <p:sldId id="260" r:id="rId7"/>
    <p:sldId id="261" r:id="rId8"/>
    <p:sldId id="262" r:id="rId9"/>
    <p:sldId id="264" r:id="rId10"/>
    <p:sldId id="272" r:id="rId11"/>
    <p:sldId id="27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89A0A-110D-4D29-AD69-A2210CD789B9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4CC136-82E2-459F-80D0-4DD3565902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3888432"/>
          </a:xfrm>
        </p:spPr>
        <p:txBody>
          <a:bodyPr>
            <a:normAutofit fontScale="90000"/>
          </a:bodyPr>
          <a:lstStyle/>
          <a:p>
            <a:pPr algn="ctr"/>
            <a:r>
              <a:rPr lang="tt-RU" dirty="0" smtClean="0"/>
              <a:t> </a:t>
            </a:r>
            <a:r>
              <a:rPr lang="tt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 нче сыйныфта математика </a:t>
            </a:r>
            <a:r>
              <a:rPr lang="tt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дәресе</a:t>
            </a:r>
            <a:br>
              <a:rPr lang="tt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</a:br>
            <a:r>
              <a:rPr lang="tt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Т</a:t>
            </a:r>
            <a:r>
              <a:rPr lang="tt-RU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ема: Тапкырчыгыш һәм тапкырлаучылар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509120"/>
            <a:ext cx="7854696" cy="151216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tt-RU" sz="4000" b="1" dirty="0" smtClean="0">
                <a:solidFill>
                  <a:schemeClr val="accent6">
                    <a:lumMod val="50000"/>
                  </a:schemeClr>
                </a:solidFill>
              </a:rPr>
              <a:t>Катнашалар: МББУ “Зур Сәрдек гимназиясе” Чишмә – Баш авылындагы филиалының</a:t>
            </a:r>
          </a:p>
          <a:p>
            <a:pPr algn="ctr"/>
            <a:r>
              <a:rPr lang="tt-RU" sz="4000" b="1" dirty="0" smtClean="0">
                <a:solidFill>
                  <a:schemeClr val="accent6">
                    <a:lumMod val="50000"/>
                  </a:schemeClr>
                </a:solidFill>
              </a:rPr>
              <a:t>2 – д сыйныфы укучылары</a:t>
            </a:r>
          </a:p>
          <a:p>
            <a:pPr algn="ctr"/>
            <a:r>
              <a:rPr lang="tt-RU" sz="4000" b="1" dirty="0" smtClean="0">
                <a:solidFill>
                  <a:schemeClr val="accent6">
                    <a:lumMod val="50000"/>
                  </a:schemeClr>
                </a:solidFill>
              </a:rPr>
              <a:t>Укытучы : Шафигуллина С.М. 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316736"/>
            <a:ext cx="3370712" cy="34084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12776"/>
            <a:ext cx="3969640" cy="35283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йнур\Desktop\роз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1556792"/>
            <a:ext cx="3024335" cy="2952328"/>
          </a:xfrm>
          <a:prstGeom prst="rect">
            <a:avLst/>
          </a:prstGeom>
          <a:noFill/>
        </p:spPr>
      </p:pic>
      <p:pic>
        <p:nvPicPr>
          <p:cNvPr id="1027" name="Picture 3" descr="C:\Users\Айнур\Desktop\роз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556792"/>
            <a:ext cx="3240360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2130512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3+3=6</a:t>
            </a:r>
            <a:endParaRPr lang="ru-RU" sz="7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74867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7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= 6</a:t>
            </a:r>
          </a:p>
          <a:p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     - 1 </a:t>
            </a:r>
            <a:r>
              <a:rPr lang="ru-RU" sz="7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тапкырлаучы</a:t>
            </a:r>
            <a:endParaRPr lang="ru-RU" sz="7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    -  2 </a:t>
            </a:r>
            <a:r>
              <a:rPr lang="ru-RU" sz="7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тапкырлаучы</a:t>
            </a:r>
            <a:endParaRPr lang="ru-RU" sz="7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     - </a:t>
            </a:r>
            <a:r>
              <a:rPr lang="ru-RU" sz="7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тапкырчыгыш</a:t>
            </a:r>
            <a:endParaRPr lang="ru-RU" sz="7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4104456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БИК ЯХШЫ   </a:t>
            </a:r>
            <a:r>
              <a:rPr lang="tt-RU" sz="36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ӘЙБӘТ      НАЧАР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157192"/>
            <a:ext cx="7854696" cy="1700808"/>
          </a:xfrm>
        </p:spPr>
        <p:txBody>
          <a:bodyPr>
            <a:noAutofit/>
          </a:bodyPr>
          <a:lstStyle/>
          <a:p>
            <a:pPr algn="ctr"/>
            <a:r>
              <a:rPr lang="tt-RU" sz="7200" b="1" dirty="0" smtClean="0">
                <a:solidFill>
                  <a:schemeClr val="bg2">
                    <a:lumMod val="50000"/>
                  </a:schemeClr>
                </a:solidFill>
              </a:rPr>
              <a:t>МОЛОДЦЫ!</a:t>
            </a:r>
            <a:endParaRPr lang="ru-RU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230425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836712"/>
            <a:ext cx="201622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908720"/>
            <a:ext cx="223224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60486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Айнур\Desktop\к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9"/>
            <a:ext cx="9144000" cy="4824536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5184576"/>
          </a:xfrm>
        </p:spPr>
        <p:txBody>
          <a:bodyPr>
            <a:normAutofit fontScale="90000"/>
          </a:bodyPr>
          <a:lstStyle/>
          <a:p>
            <a:pPr algn="l"/>
            <a:r>
              <a:rPr lang="tt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– Рәхмәт, кояш! </a:t>
            </a:r>
            <a:br>
              <a:rPr lang="tt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tt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Таң китердең,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tt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Бар дөньяны ялт иттердең.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tt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Нурың төште бүлмәбезгә,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tt-RU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Җылы, рәхәт һәммәбезгә.</a:t>
            </a:r>
            <a:endParaRPr lang="ru-RU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33400" y="6857999"/>
            <a:ext cx="785469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64704"/>
            <a:ext cx="7772400" cy="1584176"/>
          </a:xfrm>
        </p:spPr>
        <p:txBody>
          <a:bodyPr/>
          <a:lstStyle/>
          <a:p>
            <a:pPr lvl="0" algn="ctr"/>
            <a:r>
              <a:rPr lang="tt-RU" sz="4800" dirty="0" smtClean="0"/>
              <a:t/>
            </a:r>
            <a:br>
              <a:rPr lang="tt-RU" sz="4800" dirty="0" smtClean="0"/>
            </a:br>
            <a:r>
              <a:rPr lang="tt-RU" sz="4800" dirty="0" smtClean="0"/>
              <a:t/>
            </a:r>
            <a:br>
              <a:rPr lang="tt-RU" sz="4800" dirty="0" smtClean="0"/>
            </a:br>
            <a:r>
              <a:rPr lang="tt-RU" sz="4800" dirty="0" smtClean="0"/>
              <a:t/>
            </a:r>
            <a:br>
              <a:rPr lang="tt-RU" sz="4800" dirty="0" smtClean="0"/>
            </a:br>
            <a:r>
              <a:rPr lang="tt-RU" sz="4800" dirty="0" smtClean="0"/>
              <a:t/>
            </a:r>
            <a:br>
              <a:rPr lang="tt-RU" sz="4800" dirty="0" smtClean="0"/>
            </a:br>
            <a:r>
              <a:rPr lang="tt-RU" sz="4800" dirty="0" smtClean="0"/>
              <a:t/>
            </a:r>
            <a:br>
              <a:rPr lang="tt-RU" sz="4800" dirty="0" smtClean="0"/>
            </a:br>
            <a:r>
              <a:rPr lang="tt-RU" sz="4800" dirty="0" smtClean="0"/>
              <a:t/>
            </a:r>
            <a:br>
              <a:rPr lang="tt-RU" sz="4800" dirty="0" smtClean="0"/>
            </a:br>
            <a:r>
              <a:rPr lang="tt-RU" sz="4800" dirty="0" smtClean="0"/>
              <a:t>                                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tt-RU" sz="4800" dirty="0" smtClean="0"/>
              <a:t>       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6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САННАР РӘТЕН ДӘВАМ ИТ:</a:t>
            </a:r>
            <a:endParaRPr lang="ru-RU" sz="6000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212976"/>
            <a:ext cx="7772400" cy="3024336"/>
          </a:xfrm>
        </p:spPr>
        <p:txBody>
          <a:bodyPr/>
          <a:lstStyle/>
          <a:p>
            <a:pPr lvl="0" algn="ctr"/>
            <a:r>
              <a:rPr lang="ru-RU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12, 24, 36, … , … , …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37320"/>
          </a:xfrm>
        </p:spPr>
        <p:txBody>
          <a:bodyPr/>
          <a:lstStyle/>
          <a:p>
            <a:pPr algn="ctr"/>
            <a:r>
              <a:rPr lang="tt-RU" dirty="0" smtClean="0"/>
              <a:t>ТИКШЕРӘБЕЗ: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t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48,60,72.</a:t>
            </a:r>
            <a:endParaRPr lang="ru-RU" sz="7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04856" cy="3024336"/>
          </a:xfrm>
        </p:spPr>
        <p:txBody>
          <a:bodyPr>
            <a:normAutofit fontScale="90000"/>
          </a:bodyPr>
          <a:lstStyle/>
          <a:p>
            <a:pPr lvl="0"/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/>
              <a:t/>
            </a:r>
            <a:br>
              <a:rPr lang="tt-RU" dirty="0" smtClean="0"/>
            </a:b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Зирәклеккә мәсьәләләр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848544" cy="3888432"/>
          </a:xfrm>
        </p:spPr>
        <p:txBody>
          <a:bodyPr>
            <a:noAutofit/>
          </a:bodyPr>
          <a:lstStyle/>
          <a:p>
            <a:pPr algn="l"/>
            <a:r>
              <a:rPr lang="tt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Бакчада 2 чыршы, 4 алмагач, 5 чия үсеп утыра. Барлыгы ничә җиләк-җимеш агачы үсә?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851648" cy="4752528"/>
          </a:xfrm>
        </p:spPr>
        <p:txBody>
          <a:bodyPr>
            <a:normAutofit fontScale="90000"/>
          </a:bodyPr>
          <a:lstStyle/>
          <a:p>
            <a:pPr algn="l"/>
            <a:r>
              <a:rPr lang="tt-RU" sz="6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Алиянең 5 алмасы һәм тагын 4 ярты алмасы бар. Алиянең ничә алмасы бар?</a:t>
            </a: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33400" y="6857999"/>
            <a:ext cx="785469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533400" y="-675456"/>
            <a:ext cx="7851648" cy="72008"/>
          </a:xfrm>
        </p:spPr>
        <p:txBody>
          <a:bodyPr>
            <a:normAutofit fontScale="90000"/>
          </a:bodyPr>
          <a:lstStyle/>
          <a:p>
            <a:pPr algn="ctr"/>
            <a:endParaRPr lang="ru-RU" sz="72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268761"/>
            <a:ext cx="8640960" cy="4392487"/>
          </a:xfrm>
        </p:spPr>
        <p:txBody>
          <a:bodyPr>
            <a:normAutofit lnSpcReduction="10000"/>
          </a:bodyPr>
          <a:lstStyle/>
          <a:p>
            <a:pPr algn="ctr"/>
            <a:r>
              <a:rPr lang="tt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t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Апасына 9 яшь, ә энесенә 3 яшь. 5 елдан соң апасы энесеннән ничә яшькә олырак булыр?</a:t>
            </a:r>
            <a:endParaRPr lang="ru-RU" sz="6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4254624" cy="45776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8388096" cy="4464496"/>
          </a:xfrm>
        </p:spPr>
        <p:txBody>
          <a:bodyPr>
            <a:normAutofit/>
          </a:bodyPr>
          <a:lstStyle/>
          <a:p>
            <a:pPr algn="ctr"/>
            <a:r>
              <a:rPr lang="tt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60 58 99 10 30 39 38 49 88</a:t>
            </a:r>
            <a:endParaRPr lang="ru-RU" sz="8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1">
      <a:dk1>
        <a:srgbClr val="36FF91"/>
      </a:dk1>
      <a:lt1>
        <a:srgbClr val="36FF91"/>
      </a:lt1>
      <a:dk2>
        <a:srgbClr val="49711E"/>
      </a:dk2>
      <a:lt2>
        <a:srgbClr val="00B050"/>
      </a:lt2>
      <a:accent1>
        <a:srgbClr val="36FF91"/>
      </a:accent1>
      <a:accent2>
        <a:srgbClr val="00E768"/>
      </a:accent2>
      <a:accent3>
        <a:srgbClr val="36FF91"/>
      </a:accent3>
      <a:accent4>
        <a:srgbClr val="00E768"/>
      </a:accent4>
      <a:accent5>
        <a:srgbClr val="00E768"/>
      </a:accent5>
      <a:accent6>
        <a:srgbClr val="49711E"/>
      </a:accent6>
      <a:hlink>
        <a:srgbClr val="FF8119"/>
      </a:hlink>
      <a:folHlink>
        <a:srgbClr val="00E76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400</TotalTime>
  <Words>142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2 нче сыйныфта математика дәресе Тема: Тапкырчыгыш һәм тапкырлаучылар </vt:lpstr>
      <vt:lpstr>Слайд 2</vt:lpstr>
      <vt:lpstr>– Рәхмәт, кояш!  Таң китердең, Бар дөньяны ялт иттердең. Нурың төште бүлмәбезгә, Җылы, рәхәт һәммәбезгә.</vt:lpstr>
      <vt:lpstr>                                                 САННАР РӘТЕН ДӘВАМ ИТ:</vt:lpstr>
      <vt:lpstr>ТИКШЕРӘБЕЗ: </vt:lpstr>
      <vt:lpstr>      Зирәклеккә мәсьәләләр  </vt:lpstr>
      <vt:lpstr>2. Алиянең 5 алмасы һәм тагын 4 ярты алмасы бар. Алиянең ничә алмасы бар? </vt:lpstr>
      <vt:lpstr>Слайд 8</vt:lpstr>
      <vt:lpstr> </vt:lpstr>
      <vt:lpstr>Слайд 10</vt:lpstr>
      <vt:lpstr>3+3=6</vt:lpstr>
      <vt:lpstr> БИК ЯХШЫ   ӘЙБӘТ      НАЧАР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нче сыйныфта әдәби уку дәресе</dc:title>
  <dc:creator>Айнур</dc:creator>
  <cp:lastModifiedBy>Айнур</cp:lastModifiedBy>
  <cp:revision>49</cp:revision>
  <dcterms:created xsi:type="dcterms:W3CDTF">2013-11-20T13:00:10Z</dcterms:created>
  <dcterms:modified xsi:type="dcterms:W3CDTF">2016-04-09T07:16:01Z</dcterms:modified>
</cp:coreProperties>
</file>