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8" r:id="rId4"/>
    <p:sldId id="261" r:id="rId5"/>
    <p:sldId id="264" r:id="rId6"/>
    <p:sldId id="265" r:id="rId7"/>
    <p:sldId id="266" r:id="rId8"/>
    <p:sldId id="262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DCFEA4"/>
    <a:srgbClr val="660066"/>
    <a:srgbClr val="B3FC8E"/>
    <a:srgbClr val="8BF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F7156F-A199-4653-8862-46F4979108DA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D87F5E-8ACA-451D-BC69-19EDBA6D9C1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Природе нужны все! 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Полезные сорняки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228536"/>
            <a:ext cx="4608184" cy="3080784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rgbClr val="FFC000"/>
                </a:solidFill>
              </a:rPr>
              <a:t>Составила:  Полчанинова</a:t>
            </a:r>
          </a:p>
          <a:p>
            <a:pPr algn="r"/>
            <a:r>
              <a:rPr lang="ru-RU" sz="2000" b="1" dirty="0" smtClean="0">
                <a:solidFill>
                  <a:srgbClr val="FFC000"/>
                </a:solidFill>
              </a:rPr>
              <a:t> Светлана Леонидовна</a:t>
            </a:r>
            <a:endParaRPr lang="ru-RU" sz="2000" b="1" dirty="0">
              <a:solidFill>
                <a:srgbClr val="FFC000"/>
              </a:solidFill>
            </a:endParaRPr>
          </a:p>
          <a:p>
            <a:pPr algn="ctr"/>
            <a:r>
              <a:rPr lang="ru-RU" sz="2000" b="1" dirty="0">
                <a:solidFill>
                  <a:srgbClr val="FFC000"/>
                </a:solidFill>
              </a:rPr>
              <a:t>      </a:t>
            </a:r>
            <a:r>
              <a:rPr lang="ru-RU" sz="2000" b="1" dirty="0" smtClean="0">
                <a:solidFill>
                  <a:srgbClr val="FFC000"/>
                </a:solidFill>
              </a:rPr>
              <a:t>            </a:t>
            </a:r>
            <a:r>
              <a:rPr lang="ru-RU" sz="2000" b="1" dirty="0">
                <a:solidFill>
                  <a:srgbClr val="FFC000"/>
                </a:solidFill>
              </a:rPr>
              <a:t>учитель </a:t>
            </a:r>
            <a:r>
              <a:rPr lang="ru-RU" sz="2000" b="1" dirty="0" smtClean="0">
                <a:solidFill>
                  <a:srgbClr val="FFC000"/>
                </a:solidFill>
              </a:rPr>
              <a:t>начальных классов</a:t>
            </a:r>
          </a:p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            МАОУ СОШ №12 г.    </a:t>
            </a:r>
            <a:r>
              <a:rPr lang="ru-RU" sz="2000" b="1" dirty="0">
                <a:solidFill>
                  <a:srgbClr val="FFC000"/>
                </a:solidFill>
              </a:rPr>
              <a:t>Т</a:t>
            </a:r>
            <a:r>
              <a:rPr lang="ru-RU" sz="2000" b="1" dirty="0" smtClean="0">
                <a:solidFill>
                  <a:srgbClr val="FFC000"/>
                </a:solidFill>
              </a:rPr>
              <a:t>аганрога</a:t>
            </a:r>
            <a:endParaRPr lang="ru-RU" sz="2000" b="1" dirty="0">
              <a:solidFill>
                <a:srgbClr val="FFC000"/>
              </a:solidFill>
            </a:endParaRPr>
          </a:p>
          <a:p>
            <a:endParaRPr lang="ru-RU" sz="2000" dirty="0"/>
          </a:p>
        </p:txBody>
      </p:sp>
      <p:pic>
        <p:nvPicPr>
          <p:cNvPr id="11276" name="Picture 12" descr="https://im2-tub-ru.yandex.net/i?id=be0675ac35d37322655223fe6e97b746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56992"/>
            <a:ext cx="2644133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6447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Сорняк</a:t>
            </a:r>
            <a:r>
              <a:rPr lang="ru-RU" dirty="0" smtClean="0"/>
              <a:t> – дикорастущий, заглушающий культурные посевы</a:t>
            </a:r>
            <a:endParaRPr lang="ru-RU" dirty="0"/>
          </a:p>
        </p:txBody>
      </p:sp>
      <p:pic>
        <p:nvPicPr>
          <p:cNvPr id="29701" name="Picture 5" descr="https://im3-tub-ru.yandex.net/i?id=ad4245893feaf339de05ac4ab7a7488b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068960"/>
            <a:ext cx="3783766" cy="2364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81612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7772400" cy="28845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Сорняки растут повсюду. Многие из них  </a:t>
            </a:r>
            <a:r>
              <a:rPr lang="ru-RU" sz="3600" b="1" dirty="0" smtClean="0">
                <a:solidFill>
                  <a:srgbClr val="0070C0"/>
                </a:solidFill>
              </a:rPr>
              <a:t>обладают  полезными  </a:t>
            </a:r>
            <a:r>
              <a:rPr lang="ru-RU" sz="3600" b="1" dirty="0" smtClean="0">
                <a:solidFill>
                  <a:srgbClr val="0070C0"/>
                </a:solidFill>
              </a:rPr>
              <a:t>свойствами,  приносят </a:t>
            </a:r>
            <a:r>
              <a:rPr lang="ru-RU" sz="3600" b="1" dirty="0" smtClean="0">
                <a:solidFill>
                  <a:srgbClr val="0070C0"/>
                </a:solidFill>
              </a:rPr>
              <a:t>благо  человеку, растению и животному.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s://im0-tub-ru.yandex.net/i?id=12ad2ceba4b177e2fe93f78a1e9e58e1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077072"/>
            <a:ext cx="2016224" cy="2448272"/>
          </a:xfrm>
          <a:prstGeom prst="rect">
            <a:avLst/>
          </a:prstGeom>
          <a:noFill/>
        </p:spPr>
      </p:pic>
      <p:pic>
        <p:nvPicPr>
          <p:cNvPr id="1028" name="Picture 4" descr="https://im0-tub-ru.yandex.net/i?id=120a62f6fc72d08cc60c44212a2a33c5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77072"/>
            <a:ext cx="1944216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964488" cy="144016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Не каждый сорняк требует уничтожения!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30725" name="Picture 5" descr="https://im1-tub-ru.yandex.net/i?id=326802f95be789d47b0790114f2811aa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941168"/>
            <a:ext cx="2337048" cy="1752786"/>
          </a:xfrm>
          <a:prstGeom prst="rect">
            <a:avLst/>
          </a:prstGeom>
          <a:noFill/>
        </p:spPr>
      </p:pic>
      <p:pic>
        <p:nvPicPr>
          <p:cNvPr id="30729" name="Picture 9" descr="https://im1-tub-ru.yandex.net/i?id=82e0148b6ecf2a530b44377f63d0afe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077072"/>
            <a:ext cx="1533897" cy="2474027"/>
          </a:xfrm>
          <a:prstGeom prst="rect">
            <a:avLst/>
          </a:prstGeom>
          <a:noFill/>
        </p:spPr>
      </p:pic>
      <p:sp>
        <p:nvSpPr>
          <p:cNvPr id="30731" name="AutoShape 11" descr="Главная стран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16216" y="4005065"/>
            <a:ext cx="20882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Столовая для насекомых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321297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Защита от солнца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33" name="Picture 13" descr="Главная страниц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204864"/>
            <a:ext cx="1296143" cy="219612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067944" y="4581128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Прикрывает землю от солнца и ветра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35" name="Picture 15" descr="Доктор Айболит / Все о здоровье детей / Болезни / Коклюш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268760"/>
            <a:ext cx="1368152" cy="190325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020272" y="314096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Отпугивает вредителей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37" name="Picture 17" descr="АгроСадСервис Продажа сибирских саженцев плодовых, ягодных и декоративных культур оптом и в розницу от производителя - Part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484784"/>
            <a:ext cx="1763766" cy="273630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79512" y="4437112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Очищает почву от солевых загрязнений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Выставка природных лекарственных средств открыта в Иркутске Новости Афиша Иркутска на IRK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3592644" cy="2520280"/>
          </a:xfrm>
          <a:prstGeom prst="rect">
            <a:avLst/>
          </a:prstGeom>
          <a:noFill/>
        </p:spPr>
      </p:pic>
      <p:pic>
        <p:nvPicPr>
          <p:cNvPr id="32772" name="Picture 4" descr="https://im2-tub-ru.yandex.net/i?id=126e7da3d857d5ebc48438f8ac3ccf6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268760"/>
            <a:ext cx="3571008" cy="2599426"/>
          </a:xfrm>
          <a:prstGeom prst="rect">
            <a:avLst/>
          </a:prstGeom>
          <a:noFill/>
        </p:spPr>
      </p:pic>
      <p:pic>
        <p:nvPicPr>
          <p:cNvPr id="32774" name="Picture 6" descr="Опасно! . Ядовитые травы и крол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982" y="4077072"/>
            <a:ext cx="3622970" cy="2589888"/>
          </a:xfrm>
          <a:prstGeom prst="rect">
            <a:avLst/>
          </a:prstGeom>
          <a:noFill/>
        </p:spPr>
      </p:pic>
      <p:pic>
        <p:nvPicPr>
          <p:cNvPr id="32776" name="Picture 8" descr="С 1 июня в Петербурге снизится скидка на поездки в метро по карте &quot;Подорожник&quot;, г. Санкт-Петербург. . Большие скидки для клиетн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1016" y="4077072"/>
            <a:ext cx="3549415" cy="262139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Растения в микрорайоне школы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Студентам ВУЗов - Общественные науки. . Экономика. . Право - Экскурсоведение. . Туризм: Купить, цена. . Название по возрастанию,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2489419" cy="3600400"/>
          </a:xfrm>
          <a:prstGeom prst="rect">
            <a:avLst/>
          </a:prstGeom>
          <a:noFill/>
        </p:spPr>
      </p:pic>
      <p:pic>
        <p:nvPicPr>
          <p:cNvPr id="37892" name="Picture 4" descr="Кулинария Другие: цены в Белгороде. . Страница 2. Купить кулинарные товар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140968"/>
            <a:ext cx="2667176" cy="34563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95528" y="1318022"/>
            <a:ext cx="42484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b="1" dirty="0">
                <a:solidFill>
                  <a:srgbClr val="C00000"/>
                </a:solidFill>
              </a:rPr>
              <a:t>Суп картофельный с крапивой.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>
                <a:solidFill>
                  <a:srgbClr val="C00000"/>
                </a:solidFill>
              </a:rPr>
              <a:t>Салат из петрушки и одуванчика.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>
                <a:solidFill>
                  <a:srgbClr val="C00000"/>
                </a:solidFill>
              </a:rPr>
              <a:t>Салат из крапивы, подорожника и лука.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>
                <a:solidFill>
                  <a:srgbClr val="C00000"/>
                </a:solidFill>
              </a:rPr>
              <a:t>Салат из лопуха и петрушки.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>
                <a:solidFill>
                  <a:srgbClr val="C00000"/>
                </a:solidFill>
              </a:rPr>
              <a:t>Свекольник с крапивой.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>
                <a:solidFill>
                  <a:srgbClr val="C00000"/>
                </a:solidFill>
              </a:rPr>
              <a:t>Суп из молодой крапивы с квасом.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Анализ кулинарных изданий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user\Desktop\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2592288" cy="2592288"/>
          </a:xfrm>
          <a:prstGeom prst="rect">
            <a:avLst/>
          </a:prstGeom>
          <a:noFill/>
        </p:spPr>
      </p:pic>
      <p:pic>
        <p:nvPicPr>
          <p:cNvPr id="38915" name="Picture 3" descr="C:\Users\user\Desktop\корни одуванчи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124744"/>
            <a:ext cx="2448272" cy="2304256"/>
          </a:xfrm>
          <a:prstGeom prst="rect">
            <a:avLst/>
          </a:prstGeom>
          <a:noFill/>
        </p:spPr>
      </p:pic>
      <p:pic>
        <p:nvPicPr>
          <p:cNvPr id="38916" name="Picture 4" descr="C:\Users\user\Desktop\подорожн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276872"/>
            <a:ext cx="2808312" cy="273292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260648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Что продаётся в аптеке?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372200" y="3717032"/>
            <a:ext cx="25557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улучшает  работу печени,  сердца,  желудка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221088"/>
            <a:ext cx="3779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противовоспалительное, антисептическое,  общеукрепляющее средство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5085184"/>
            <a:ext cx="30195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3300"/>
                </a:solidFill>
              </a:rPr>
              <a:t>ранозаживляющий, обезболивающий,</a:t>
            </a:r>
          </a:p>
          <a:p>
            <a:pPr algn="ctr"/>
            <a:r>
              <a:rPr lang="ru-RU" sz="2400" dirty="0" smtClean="0">
                <a:solidFill>
                  <a:srgbClr val="663300"/>
                </a:solidFill>
              </a:rPr>
              <a:t>снижающий давление</a:t>
            </a:r>
            <a:endParaRPr lang="ru-RU" sz="24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im2-tub-ru.yandex.net/i?id=f67eeeb4ca119daa277f2a79d1e5326b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2226898" cy="27363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79712" y="476672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Клумба-аптека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483768" y="1268760"/>
            <a:ext cx="666023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Проанализировать, какие растения произрастают у тебя во дворе.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Выявить среди них полезные растения.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Защитить растения  от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вытаптывания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Посадить ещё полезные растения: валериану,  тысячелистник.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Рассказать  всем, почему ты защищаешь эти растения.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Попросить взрослых тебе помочь.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7888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Среди сорняков есть полезные растения! </a:t>
            </a:r>
            <a:endParaRPr lang="ru-RU" b="1" dirty="0"/>
          </a:p>
        </p:txBody>
      </p:sp>
      <p:pic>
        <p:nvPicPr>
          <p:cNvPr id="40962" name="Picture 2" descr="https://im0-tub-ru.yandex.net/i?id=e5eb1059aec6cdb81b9f749bc2311e33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3096344" cy="2794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192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Природе нужны все!  Полезные сорняки</vt:lpstr>
      <vt:lpstr>Сорняк – дикорастущий, заглушающий культурные посевы</vt:lpstr>
      <vt:lpstr>Презентация PowerPoint</vt:lpstr>
      <vt:lpstr>Не каждый сорняк требует уничтожения! </vt:lpstr>
      <vt:lpstr>Презентация PowerPoint</vt:lpstr>
      <vt:lpstr>Презентация PowerPoint</vt:lpstr>
      <vt:lpstr>Презентация PowerPoint</vt:lpstr>
      <vt:lpstr>Презентация PowerPoint</vt:lpstr>
      <vt:lpstr>Среди сорняков есть полезные растения!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Природе нужны все!  Полезные сорняки</dc:title>
  <dc:creator>user</dc:creator>
  <cp:lastModifiedBy>Светлана</cp:lastModifiedBy>
  <cp:revision>29</cp:revision>
  <dcterms:created xsi:type="dcterms:W3CDTF">2015-04-04T12:50:46Z</dcterms:created>
  <dcterms:modified xsi:type="dcterms:W3CDTF">2016-04-09T12:19:26Z</dcterms:modified>
</cp:coreProperties>
</file>