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5" r:id="rId5"/>
    <p:sldId id="266" r:id="rId6"/>
    <p:sldId id="268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аша" initials="С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1.png"/><Relationship Id="rId3" Type="http://schemas.openxmlformats.org/officeDocument/2006/relationships/image" Target="../media/image28.jpeg"/><Relationship Id="rId7" Type="http://schemas.openxmlformats.org/officeDocument/2006/relationships/image" Target="../media/image16.png"/><Relationship Id="rId12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8.png"/><Relationship Id="rId5" Type="http://schemas.openxmlformats.org/officeDocument/2006/relationships/image" Target="../media/image20.png"/><Relationship Id="rId10" Type="http://schemas.openxmlformats.org/officeDocument/2006/relationships/image" Target="../media/image17.gif"/><Relationship Id="rId4" Type="http://schemas.openxmlformats.org/officeDocument/2006/relationships/image" Target="../media/image12.png"/><Relationship Id="rId9" Type="http://schemas.openxmlformats.org/officeDocument/2006/relationships/image" Target="../media/image6.png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8.png"/><Relationship Id="rId5" Type="http://schemas.openxmlformats.org/officeDocument/2006/relationships/image" Target="../media/image20.png"/><Relationship Id="rId10" Type="http://schemas.openxmlformats.org/officeDocument/2006/relationships/image" Target="../media/image17.gif"/><Relationship Id="rId4" Type="http://schemas.openxmlformats.org/officeDocument/2006/relationships/image" Target="../media/image13.png"/><Relationship Id="rId9" Type="http://schemas.openxmlformats.org/officeDocument/2006/relationships/image" Target="../media/image6.png"/><Relationship Id="rId1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.png"/><Relationship Id="rId3" Type="http://schemas.openxmlformats.org/officeDocument/2006/relationships/image" Target="../media/image30.jpeg"/><Relationship Id="rId7" Type="http://schemas.openxmlformats.org/officeDocument/2006/relationships/image" Target="../media/image10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17.gif"/><Relationship Id="rId5" Type="http://schemas.openxmlformats.org/officeDocument/2006/relationships/image" Target="../media/image13.png"/><Relationship Id="rId10" Type="http://schemas.openxmlformats.org/officeDocument/2006/relationships/image" Target="../media/image6.png"/><Relationship Id="rId4" Type="http://schemas.openxmlformats.org/officeDocument/2006/relationships/image" Target="../media/image12.png"/><Relationship Id="rId9" Type="http://schemas.openxmlformats.org/officeDocument/2006/relationships/image" Target="../media/image5.png"/><Relationship Id="rId1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1.png"/><Relationship Id="rId3" Type="http://schemas.openxmlformats.org/officeDocument/2006/relationships/image" Target="../media/image31.jpeg"/><Relationship Id="rId7" Type="http://schemas.openxmlformats.org/officeDocument/2006/relationships/image" Target="../media/image16.png"/><Relationship Id="rId12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8.png"/><Relationship Id="rId5" Type="http://schemas.openxmlformats.org/officeDocument/2006/relationships/image" Target="../media/image20.png"/><Relationship Id="rId10" Type="http://schemas.openxmlformats.org/officeDocument/2006/relationships/image" Target="../media/image17.gif"/><Relationship Id="rId4" Type="http://schemas.openxmlformats.org/officeDocument/2006/relationships/image" Target="../media/image12.png"/><Relationship Id="rId9" Type="http://schemas.openxmlformats.org/officeDocument/2006/relationships/image" Target="../media/image6.png"/><Relationship Id="rId1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8.png"/><Relationship Id="rId5" Type="http://schemas.openxmlformats.org/officeDocument/2006/relationships/image" Target="../media/image20.png"/><Relationship Id="rId10" Type="http://schemas.openxmlformats.org/officeDocument/2006/relationships/image" Target="../media/image17.gif"/><Relationship Id="rId4" Type="http://schemas.openxmlformats.org/officeDocument/2006/relationships/image" Target="../media/image12.png"/><Relationship Id="rId9" Type="http://schemas.openxmlformats.org/officeDocument/2006/relationships/image" Target="../media/image6.png"/><Relationship Id="rId1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.png"/><Relationship Id="rId3" Type="http://schemas.openxmlformats.org/officeDocument/2006/relationships/image" Target="../media/image33.jpeg"/><Relationship Id="rId7" Type="http://schemas.openxmlformats.org/officeDocument/2006/relationships/image" Target="../media/image10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17.gif"/><Relationship Id="rId5" Type="http://schemas.openxmlformats.org/officeDocument/2006/relationships/image" Target="../media/image13.png"/><Relationship Id="rId10" Type="http://schemas.openxmlformats.org/officeDocument/2006/relationships/image" Target="../media/image6.png"/><Relationship Id="rId4" Type="http://schemas.openxmlformats.org/officeDocument/2006/relationships/image" Target="../media/image12.png"/><Relationship Id="rId9" Type="http://schemas.openxmlformats.org/officeDocument/2006/relationships/image" Target="../media/image5.png"/><Relationship Id="rId1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.png"/><Relationship Id="rId3" Type="http://schemas.openxmlformats.org/officeDocument/2006/relationships/image" Target="../media/image34.jpeg"/><Relationship Id="rId7" Type="http://schemas.openxmlformats.org/officeDocument/2006/relationships/image" Target="../media/image10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17.gif"/><Relationship Id="rId5" Type="http://schemas.openxmlformats.org/officeDocument/2006/relationships/image" Target="../media/image12.png"/><Relationship Id="rId10" Type="http://schemas.openxmlformats.org/officeDocument/2006/relationships/image" Target="../media/image6.png"/><Relationship Id="rId4" Type="http://schemas.openxmlformats.org/officeDocument/2006/relationships/image" Target="../media/image13.png"/><Relationship Id="rId9" Type="http://schemas.openxmlformats.org/officeDocument/2006/relationships/image" Target="../media/image5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7.gif"/><Relationship Id="rId5" Type="http://schemas.openxmlformats.org/officeDocument/2006/relationships/image" Target="../media/image14.jpeg"/><Relationship Id="rId10" Type="http://schemas.openxmlformats.org/officeDocument/2006/relationships/image" Target="../media/image6.png"/><Relationship Id="rId4" Type="http://schemas.openxmlformats.org/officeDocument/2006/relationships/image" Target="../media/image12.png"/><Relationship Id="rId9" Type="http://schemas.openxmlformats.org/officeDocument/2006/relationships/image" Target="../media/image5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8.png"/><Relationship Id="rId5" Type="http://schemas.openxmlformats.org/officeDocument/2006/relationships/image" Target="../media/image20.png"/><Relationship Id="rId10" Type="http://schemas.openxmlformats.org/officeDocument/2006/relationships/image" Target="../media/image17.gif"/><Relationship Id="rId4" Type="http://schemas.openxmlformats.org/officeDocument/2006/relationships/image" Target="../media/image19.jpeg"/><Relationship Id="rId9" Type="http://schemas.openxmlformats.org/officeDocument/2006/relationships/image" Target="../media/image6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.png"/><Relationship Id="rId3" Type="http://schemas.openxmlformats.org/officeDocument/2006/relationships/image" Target="../media/image21.jpeg"/><Relationship Id="rId7" Type="http://schemas.openxmlformats.org/officeDocument/2006/relationships/image" Target="../media/image10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17.gif"/><Relationship Id="rId5" Type="http://schemas.openxmlformats.org/officeDocument/2006/relationships/image" Target="../media/image12.png"/><Relationship Id="rId10" Type="http://schemas.openxmlformats.org/officeDocument/2006/relationships/image" Target="../media/image6.png"/><Relationship Id="rId4" Type="http://schemas.openxmlformats.org/officeDocument/2006/relationships/image" Target="../media/image13.png"/><Relationship Id="rId9" Type="http://schemas.openxmlformats.org/officeDocument/2006/relationships/image" Target="../media/image5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.png"/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17.gif"/><Relationship Id="rId5" Type="http://schemas.openxmlformats.org/officeDocument/2006/relationships/image" Target="../media/image12.png"/><Relationship Id="rId10" Type="http://schemas.openxmlformats.org/officeDocument/2006/relationships/image" Target="../media/image6.png"/><Relationship Id="rId4" Type="http://schemas.openxmlformats.org/officeDocument/2006/relationships/image" Target="../media/image13.png"/><Relationship Id="rId9" Type="http://schemas.openxmlformats.org/officeDocument/2006/relationships/image" Target="../media/image5.pn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.png"/><Relationship Id="rId3" Type="http://schemas.openxmlformats.org/officeDocument/2006/relationships/image" Target="../media/image23.jpeg"/><Relationship Id="rId7" Type="http://schemas.openxmlformats.org/officeDocument/2006/relationships/image" Target="../media/image10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7.gif"/><Relationship Id="rId5" Type="http://schemas.openxmlformats.org/officeDocument/2006/relationships/image" Target="../media/image13.png"/><Relationship Id="rId10" Type="http://schemas.openxmlformats.org/officeDocument/2006/relationships/image" Target="../media/image6.png"/><Relationship Id="rId4" Type="http://schemas.openxmlformats.org/officeDocument/2006/relationships/image" Target="../media/image24.png"/><Relationship Id="rId9" Type="http://schemas.openxmlformats.org/officeDocument/2006/relationships/image" Target="../media/image5.pn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8.png"/><Relationship Id="rId5" Type="http://schemas.openxmlformats.org/officeDocument/2006/relationships/image" Target="../media/image20.png"/><Relationship Id="rId10" Type="http://schemas.openxmlformats.org/officeDocument/2006/relationships/image" Target="../media/image17.gif"/><Relationship Id="rId4" Type="http://schemas.openxmlformats.org/officeDocument/2006/relationships/image" Target="../media/image13.png"/><Relationship Id="rId9" Type="http://schemas.openxmlformats.org/officeDocument/2006/relationships/image" Target="../media/image6.png"/><Relationship Id="rId14" Type="http://schemas.openxmlformats.org/officeDocument/2006/relationships/image" Target="../media/image2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8.png"/><Relationship Id="rId5" Type="http://schemas.openxmlformats.org/officeDocument/2006/relationships/image" Target="../media/image20.png"/><Relationship Id="rId10" Type="http://schemas.openxmlformats.org/officeDocument/2006/relationships/image" Target="../media/image17.gif"/><Relationship Id="rId4" Type="http://schemas.openxmlformats.org/officeDocument/2006/relationships/image" Target="../media/image26.jpeg"/><Relationship Id="rId9" Type="http://schemas.openxmlformats.org/officeDocument/2006/relationships/image" Target="../media/image6.pn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.png"/><Relationship Id="rId3" Type="http://schemas.openxmlformats.org/officeDocument/2006/relationships/image" Target="../media/image27.jpeg"/><Relationship Id="rId7" Type="http://schemas.openxmlformats.org/officeDocument/2006/relationships/image" Target="../media/image10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17.gif"/><Relationship Id="rId5" Type="http://schemas.openxmlformats.org/officeDocument/2006/relationships/image" Target="../media/image12.png"/><Relationship Id="rId10" Type="http://schemas.openxmlformats.org/officeDocument/2006/relationships/image" Target="../media/image6.png"/><Relationship Id="rId4" Type="http://schemas.openxmlformats.org/officeDocument/2006/relationships/image" Target="../media/image13.png"/><Relationship Id="rId9" Type="http://schemas.openxmlformats.org/officeDocument/2006/relationships/image" Target="../media/image5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5000" t="3000" r="2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 descr="C:\Users\александр\Desktop\468367988be7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5143512"/>
            <a:ext cx="1143008" cy="885470"/>
          </a:xfrm>
          <a:prstGeom prst="rect">
            <a:avLst/>
          </a:prstGeom>
          <a:noFill/>
          <a:scene3d>
            <a:camera prst="orthographicFront">
              <a:rot lat="0" lon="10799999" rev="0"/>
            </a:camera>
            <a:lightRig rig="threePt" dir="t"/>
          </a:scene3d>
        </p:spPr>
      </p:pic>
      <p:pic>
        <p:nvPicPr>
          <p:cNvPr id="1029" name="Picture 5" descr="G:\АРХИВ НАТА\Система новая\карт инки\скрап наборы\кот на рыбалке\ShayD_Fishercat_element17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60" y="2500306"/>
            <a:ext cx="1000132" cy="1000132"/>
          </a:xfrm>
          <a:prstGeom prst="rect">
            <a:avLst/>
          </a:prstGeom>
          <a:noFill/>
        </p:spPr>
      </p:pic>
      <p:pic>
        <p:nvPicPr>
          <p:cNvPr id="1030" name="Picture 6" descr="G:\АРХИВ НАТА\Система новая\карт инки\скрап наборы\кот на рыбалке\ShayD_Fishercat_element35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-357214"/>
            <a:ext cx="9358347" cy="7358114"/>
          </a:xfrm>
          <a:prstGeom prst="rect">
            <a:avLst/>
          </a:prstGeom>
          <a:noFill/>
        </p:spPr>
      </p:pic>
      <p:pic>
        <p:nvPicPr>
          <p:cNvPr id="1031" name="Picture 7" descr="G:\АРХИВ НАТА\Система новая\карт инки\скрап наборы\кот на рыбалке\ShayD_Fishercat_element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00101" y="1389481"/>
            <a:ext cx="4720832" cy="3112653"/>
          </a:xfrm>
          <a:prstGeom prst="rect">
            <a:avLst/>
          </a:prstGeom>
          <a:noFill/>
        </p:spPr>
      </p:pic>
      <p:pic>
        <p:nvPicPr>
          <p:cNvPr id="1032" name="Picture 8" descr="G:\АРХИВ НАТА\Система новая\карт инки\скрап наборы\кот на рыбалке\ShayD_Fishercat_element26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72066" y="2992580"/>
            <a:ext cx="1112830" cy="1173522"/>
          </a:xfrm>
          <a:prstGeom prst="rect">
            <a:avLst/>
          </a:prstGeom>
          <a:noFill/>
        </p:spPr>
      </p:pic>
      <p:pic>
        <p:nvPicPr>
          <p:cNvPr id="1033" name="Picture 9" descr="G:\АРХИВ НАТА\Система новая\карт инки\скрап наборы\кот на рыбалке\ShayD_Fishercat_element6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1116031">
            <a:off x="5730937" y="1847507"/>
            <a:ext cx="949229" cy="703253"/>
          </a:xfrm>
          <a:prstGeom prst="rect">
            <a:avLst/>
          </a:prstGeom>
          <a:noFill/>
        </p:spPr>
      </p:pic>
      <p:pic>
        <p:nvPicPr>
          <p:cNvPr id="1034" name="Picture 10" descr="G:\АРХИВ НАТА\Система новая\карт инки\скрап наборы\кот на рыбалке\ShayD_Fishercat_element3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21086846">
            <a:off x="506455" y="4608433"/>
            <a:ext cx="1537480" cy="1162044"/>
          </a:xfrm>
          <a:prstGeom prst="rect">
            <a:avLst/>
          </a:prstGeom>
          <a:noFill/>
        </p:spPr>
      </p:pic>
      <p:pic>
        <p:nvPicPr>
          <p:cNvPr id="1035" name="Picture 11" descr="G:\АРХИВ НАТА\Система новая\карт инки\скрап наборы\кот на рыбалке\ShayD_Fishercat_element20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4500570"/>
            <a:ext cx="4059237" cy="2203450"/>
          </a:xfrm>
          <a:prstGeom prst="rect">
            <a:avLst/>
          </a:prstGeom>
          <a:noFill/>
        </p:spPr>
      </p:pic>
      <p:pic>
        <p:nvPicPr>
          <p:cNvPr id="1036" name="Picture 12" descr="G:\АРХИВ НАТА\Система новая\карт инки\скрап наборы\кот на рыбалке\ShayD_Fishercat_element21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0" y="3857628"/>
            <a:ext cx="1627846" cy="2536813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1643042" y="785794"/>
            <a:ext cx="47355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Налови рыбы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86116" y="5500702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Сложение </a:t>
            </a:r>
            <a:r>
              <a:rPr lang="ru-RU" dirty="0" smtClean="0"/>
              <a:t>и </a:t>
            </a:r>
            <a:r>
              <a:rPr lang="ru-RU" dirty="0" smtClean="0"/>
              <a:t>вычитание многозначных чисел. 3 класс ПНШ</a:t>
            </a:r>
            <a:endParaRPr lang="ru-RU" dirty="0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  <a:blipFill>
            <a:blip r:embed="rId12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3" descr="F:\кот на рыбалке\ShayD_Fishercat_element71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286248" y="4643446"/>
            <a:ext cx="1373618" cy="1094723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рыбы\окунь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3500438"/>
            <a:ext cx="2928958" cy="1592621"/>
          </a:xfrm>
          <a:prstGeom prst="rect">
            <a:avLst/>
          </a:prstGeom>
          <a:noFill/>
        </p:spPr>
      </p:pic>
      <p:pic>
        <p:nvPicPr>
          <p:cNvPr id="2051" name="Picture 3" descr="F:\кот на рыбалке\ShayD_Fishercat_element7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50" y="5357826"/>
            <a:ext cx="2090721" cy="1666227"/>
          </a:xfrm>
          <a:prstGeom prst="rect">
            <a:avLst/>
          </a:prstGeom>
          <a:noFill/>
        </p:spPr>
      </p:pic>
      <p:pic>
        <p:nvPicPr>
          <p:cNvPr id="1035" name="Picture 11" descr="G:\АРХИВ НАТА\Система новая\карт инки\скрап наборы\кот на рыбалке\ShayD_Fishercat_element20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428660" y="5715016"/>
            <a:ext cx="3714776" cy="1560508"/>
          </a:xfrm>
          <a:prstGeom prst="rect">
            <a:avLst/>
          </a:prstGeom>
          <a:noFill/>
        </p:spPr>
      </p:pic>
      <p:pic>
        <p:nvPicPr>
          <p:cNvPr id="1036" name="Picture 12" descr="G:\АРХИВ НАТА\Система новая\карт инки\скрап наборы\кот на рыбалке\ShayD_Fishercat_element2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428660" y="4500570"/>
            <a:ext cx="1627846" cy="2536813"/>
          </a:xfrm>
          <a:prstGeom prst="rect">
            <a:avLst/>
          </a:prstGeom>
          <a:noFill/>
        </p:spPr>
      </p:pic>
      <p:pic>
        <p:nvPicPr>
          <p:cNvPr id="1029" name="Picture 5" descr="G:\АРХИВ НАТА\Система новая\карт инки\скрап наборы\кот на рыбалке\ShayD_Fishercat_element17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00958" y="2357430"/>
            <a:ext cx="1214446" cy="1214446"/>
          </a:xfrm>
          <a:prstGeom prst="rect">
            <a:avLst/>
          </a:prstGeom>
          <a:noFill/>
        </p:spPr>
      </p:pic>
      <p:pic>
        <p:nvPicPr>
          <p:cNvPr id="1031" name="Picture 7" descr="G:\АРХИВ НАТА\Система новая\карт инки\скрап наборы\кот на рыбалке\ShayD_Fishercat_element1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57488" y="1142984"/>
            <a:ext cx="4720832" cy="3112653"/>
          </a:xfrm>
          <a:prstGeom prst="rect">
            <a:avLst/>
          </a:prstGeom>
          <a:noFill/>
        </p:spPr>
      </p:pic>
      <p:pic>
        <p:nvPicPr>
          <p:cNvPr id="1032" name="Picture 8" descr="G:\АРХИВ НАТА\Система новая\карт инки\скрап наборы\кот на рыбалке\ShayD_Fishercat_element26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786314" y="3214686"/>
            <a:ext cx="1112830" cy="1173522"/>
          </a:xfrm>
          <a:prstGeom prst="rect">
            <a:avLst/>
          </a:prstGeom>
          <a:noFill/>
        </p:spPr>
      </p:pic>
      <p:pic>
        <p:nvPicPr>
          <p:cNvPr id="2052" name="Picture 4" descr="G:\АРХИВ НАТА\Система новая\карт инки\солнца\60781545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44" y="0"/>
            <a:ext cx="1541933" cy="1262080"/>
          </a:xfrm>
          <a:prstGeom prst="rect">
            <a:avLst/>
          </a:prstGeom>
          <a:noFill/>
        </p:spPr>
      </p:pic>
      <p:pic>
        <p:nvPicPr>
          <p:cNvPr id="2054" name="Picture 6" descr="G:\АРХИВ НАТА\Система новая\карт инки\скрап наборы\кот на рыбалке\ShayD_Fishercat_element9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428860" y="1857364"/>
            <a:ext cx="928694" cy="1295400"/>
          </a:xfrm>
          <a:prstGeom prst="rect">
            <a:avLst/>
          </a:prstGeom>
          <a:noFill/>
        </p:spPr>
      </p:pic>
      <p:sp>
        <p:nvSpPr>
          <p:cNvPr id="22" name="Блок-схема: альтернативный процесс 21"/>
          <p:cNvSpPr/>
          <p:nvPr/>
        </p:nvSpPr>
        <p:spPr>
          <a:xfrm>
            <a:off x="4500562" y="4786322"/>
            <a:ext cx="1071570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360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Группа 19"/>
          <p:cNvGrpSpPr/>
          <p:nvPr/>
        </p:nvGrpSpPr>
        <p:grpSpPr>
          <a:xfrm>
            <a:off x="1643042" y="2357430"/>
            <a:ext cx="2670226" cy="1000132"/>
            <a:chOff x="1857356" y="3143248"/>
            <a:chExt cx="2670226" cy="1000132"/>
          </a:xfrm>
        </p:grpSpPr>
        <p:sp>
          <p:nvSpPr>
            <p:cNvPr id="19" name="Горизонтальный свиток 18"/>
            <p:cNvSpPr/>
            <p:nvPr/>
          </p:nvSpPr>
          <p:spPr>
            <a:xfrm>
              <a:off x="1857356" y="3143248"/>
              <a:ext cx="2643206" cy="1000132"/>
            </a:xfrm>
            <a:prstGeom prst="horizontalScroll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928794" y="3214686"/>
              <a:ext cx="25987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/>
                </a:rPr>
                <a:t>356 + 40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endParaRPr>
            </a:p>
          </p:txBody>
        </p:sp>
      </p:grpSp>
      <p:sp>
        <p:nvSpPr>
          <p:cNvPr id="27" name="Блок-схема: альтернативный процесс 26"/>
          <p:cNvSpPr/>
          <p:nvPr/>
        </p:nvSpPr>
        <p:spPr>
          <a:xfrm>
            <a:off x="1285852" y="5072074"/>
            <a:ext cx="1071570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406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3214678" y="5072074"/>
            <a:ext cx="1071570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386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142844" y="2857496"/>
            <a:ext cx="1071570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396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" name="Picture 5" descr="C:\Users\александр\Desktop\468367988be7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643438" y="5357826"/>
            <a:ext cx="1143008" cy="885470"/>
          </a:xfrm>
          <a:prstGeom prst="rect">
            <a:avLst/>
          </a:prstGeom>
          <a:noFill/>
        </p:spPr>
      </p:pic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  <a:blipFill>
            <a:blip r:embed="rId13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5" descr="F:\кот на рыбалке\ShayD_Fishercat_element64.png"/>
          <p:cNvPicPr>
            <a:picLocks noChangeAspect="1" noChangeArrowheads="1"/>
          </p:cNvPicPr>
          <p:nvPr/>
        </p:nvPicPr>
        <p:blipFill>
          <a:blip r:embed="rId14" cstate="email">
            <a:lum bright="-40000"/>
          </a:blip>
          <a:srcRect/>
          <a:stretch>
            <a:fillRect/>
          </a:stretch>
        </p:blipFill>
        <p:spPr bwMode="auto">
          <a:xfrm rot="4835924">
            <a:off x="1605915" y="5151105"/>
            <a:ext cx="1006041" cy="208129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2214546" y="328612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окунь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8"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28" grpId="0" animBg="1"/>
      <p:bldP spid="29" grpId="0" animBg="1"/>
      <p:bldP spid="21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кот на рыбалке\ShayD_Fishercat_element7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28660" y="3500438"/>
            <a:ext cx="2090721" cy="1666227"/>
          </a:xfrm>
          <a:prstGeom prst="rect">
            <a:avLst/>
          </a:prstGeom>
          <a:noFill/>
        </p:spPr>
      </p:pic>
      <p:pic>
        <p:nvPicPr>
          <p:cNvPr id="4" name="Picture 5" descr="F:\кот на рыбалке\ShayD_Fishercat_element64.png"/>
          <p:cNvPicPr>
            <a:picLocks noChangeAspect="1" noChangeArrowheads="1"/>
          </p:cNvPicPr>
          <p:nvPr/>
        </p:nvPicPr>
        <p:blipFill>
          <a:blip r:embed="rId4" cstate="email">
            <a:lum bright="-40000"/>
          </a:blip>
          <a:srcRect/>
          <a:stretch>
            <a:fillRect/>
          </a:stretch>
        </p:blipFill>
        <p:spPr bwMode="auto">
          <a:xfrm rot="4835924">
            <a:off x="962972" y="4911994"/>
            <a:ext cx="1006041" cy="2081290"/>
          </a:xfrm>
          <a:prstGeom prst="rect">
            <a:avLst/>
          </a:prstGeom>
          <a:noFill/>
        </p:spPr>
      </p:pic>
      <p:pic>
        <p:nvPicPr>
          <p:cNvPr id="1035" name="Picture 11" descr="G:\АРХИВ НАТА\Система новая\карт инки\скрап наборы\кот на рыбалке\ShayD_Fishercat_element20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428660" y="5715016"/>
            <a:ext cx="3714776" cy="1560508"/>
          </a:xfrm>
          <a:prstGeom prst="rect">
            <a:avLst/>
          </a:prstGeom>
          <a:noFill/>
        </p:spPr>
      </p:pic>
      <p:pic>
        <p:nvPicPr>
          <p:cNvPr id="1036" name="Picture 12" descr="G:\АРХИВ НАТА\Система новая\карт инки\скрап наборы\кот на рыбалке\ShayD_Fishercat_element2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428660" y="4500570"/>
            <a:ext cx="1627846" cy="2536813"/>
          </a:xfrm>
          <a:prstGeom prst="rect">
            <a:avLst/>
          </a:prstGeom>
          <a:noFill/>
        </p:spPr>
      </p:pic>
      <p:pic>
        <p:nvPicPr>
          <p:cNvPr id="1029" name="Picture 5" descr="G:\АРХИВ НАТА\Система новая\карт инки\скрап наборы\кот на рыбалке\ShayD_Fishercat_element17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00958" y="2357430"/>
            <a:ext cx="1214446" cy="1214446"/>
          </a:xfrm>
          <a:prstGeom prst="rect">
            <a:avLst/>
          </a:prstGeom>
          <a:noFill/>
        </p:spPr>
      </p:pic>
      <p:pic>
        <p:nvPicPr>
          <p:cNvPr id="1031" name="Picture 7" descr="G:\АРХИВ НАТА\Система новая\карт инки\скрап наборы\кот на рыбалке\ShayD_Fishercat_element1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428860" y="857232"/>
            <a:ext cx="4720832" cy="3112653"/>
          </a:xfrm>
          <a:prstGeom prst="rect">
            <a:avLst/>
          </a:prstGeom>
          <a:noFill/>
        </p:spPr>
      </p:pic>
      <p:pic>
        <p:nvPicPr>
          <p:cNvPr id="1032" name="Picture 8" descr="G:\АРХИВ НАТА\Система новая\карт инки\скрап наборы\кот на рыбалке\ShayD_Fishercat_element26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786314" y="3214686"/>
            <a:ext cx="1112830" cy="1173522"/>
          </a:xfrm>
          <a:prstGeom prst="rect">
            <a:avLst/>
          </a:prstGeom>
          <a:noFill/>
        </p:spPr>
      </p:pic>
      <p:pic>
        <p:nvPicPr>
          <p:cNvPr id="2052" name="Picture 4" descr="G:\АРХИВ НАТА\Система новая\карт инки\солнца\60781545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44" y="0"/>
            <a:ext cx="1541933" cy="1262080"/>
          </a:xfrm>
          <a:prstGeom prst="rect">
            <a:avLst/>
          </a:prstGeom>
          <a:noFill/>
        </p:spPr>
      </p:pic>
      <p:pic>
        <p:nvPicPr>
          <p:cNvPr id="2054" name="Picture 6" descr="G:\АРХИВ НАТА\Система новая\карт инки\скрап наборы\кот на рыбалке\ShayD_Fishercat_element9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428860" y="1857364"/>
            <a:ext cx="928694" cy="1295400"/>
          </a:xfrm>
          <a:prstGeom prst="rect">
            <a:avLst/>
          </a:prstGeom>
          <a:noFill/>
        </p:spPr>
      </p:pic>
      <p:sp>
        <p:nvSpPr>
          <p:cNvPr id="22" name="Блок-схема: альтернативный процесс 21"/>
          <p:cNvSpPr/>
          <p:nvPr/>
        </p:nvSpPr>
        <p:spPr>
          <a:xfrm>
            <a:off x="4572000" y="5357826"/>
            <a:ext cx="1071570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909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Группа 19"/>
          <p:cNvGrpSpPr/>
          <p:nvPr/>
        </p:nvGrpSpPr>
        <p:grpSpPr>
          <a:xfrm>
            <a:off x="1428728" y="2357430"/>
            <a:ext cx="2949560" cy="1000132"/>
            <a:chOff x="1857356" y="3143248"/>
            <a:chExt cx="2643206" cy="1000132"/>
          </a:xfrm>
        </p:grpSpPr>
        <p:sp>
          <p:nvSpPr>
            <p:cNvPr id="19" name="Горизонтальный свиток 18"/>
            <p:cNvSpPr/>
            <p:nvPr/>
          </p:nvSpPr>
          <p:spPr>
            <a:xfrm>
              <a:off x="1857356" y="3143248"/>
              <a:ext cx="2643206" cy="1000132"/>
            </a:xfrm>
            <a:prstGeom prst="horizontalScroll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921374" y="3214686"/>
              <a:ext cx="246964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/>
                </a:rPr>
                <a:t>989 –  90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endParaRPr>
            </a:p>
          </p:txBody>
        </p:sp>
      </p:grpSp>
      <p:sp>
        <p:nvSpPr>
          <p:cNvPr id="27" name="Блок-схема: альтернативный процесс 26"/>
          <p:cNvSpPr/>
          <p:nvPr/>
        </p:nvSpPr>
        <p:spPr>
          <a:xfrm>
            <a:off x="857224" y="4929198"/>
            <a:ext cx="1071570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89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142844" y="3071810"/>
            <a:ext cx="1143008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980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" name="Picture 5" descr="C:\Users\александр\Desktop\468367988be7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214810" y="5972530"/>
            <a:ext cx="1143008" cy="885470"/>
          </a:xfrm>
          <a:prstGeom prst="rect">
            <a:avLst/>
          </a:prstGeom>
          <a:noFill/>
        </p:spPr>
      </p:pic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  <a:blipFill>
            <a:blip r:embed="rId13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2071670" y="3643314"/>
            <a:ext cx="1071570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899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57422" y="5429264"/>
            <a:ext cx="22145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пелядь 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(сырок)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F:\рыбы\пелядь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1928794" y="4143380"/>
            <a:ext cx="2931137" cy="134854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2"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28" grpId="0" animBg="1"/>
      <p:bldP spid="21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рыбы\рипус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4143380"/>
            <a:ext cx="3637624" cy="1357322"/>
          </a:xfrm>
          <a:prstGeom prst="rect">
            <a:avLst/>
          </a:prstGeom>
          <a:noFill/>
        </p:spPr>
      </p:pic>
      <p:pic>
        <p:nvPicPr>
          <p:cNvPr id="2051" name="Picture 3" descr="F:\кот на рыбалке\ShayD_Fishercat_element7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428660" y="3500438"/>
            <a:ext cx="2090721" cy="1666227"/>
          </a:xfrm>
          <a:prstGeom prst="rect">
            <a:avLst/>
          </a:prstGeom>
          <a:noFill/>
        </p:spPr>
      </p:pic>
      <p:pic>
        <p:nvPicPr>
          <p:cNvPr id="4" name="Picture 5" descr="F:\кот на рыбалке\ShayD_Fishercat_element64.png"/>
          <p:cNvPicPr>
            <a:picLocks noChangeAspect="1" noChangeArrowheads="1"/>
          </p:cNvPicPr>
          <p:nvPr/>
        </p:nvPicPr>
        <p:blipFill>
          <a:blip r:embed="rId5" cstate="email">
            <a:lum bright="-40000"/>
          </a:blip>
          <a:srcRect/>
          <a:stretch>
            <a:fillRect/>
          </a:stretch>
        </p:blipFill>
        <p:spPr bwMode="auto">
          <a:xfrm rot="4835924">
            <a:off x="962972" y="4911994"/>
            <a:ext cx="1006041" cy="2081290"/>
          </a:xfrm>
          <a:prstGeom prst="rect">
            <a:avLst/>
          </a:prstGeom>
          <a:noFill/>
        </p:spPr>
      </p:pic>
      <p:pic>
        <p:nvPicPr>
          <p:cNvPr id="1035" name="Picture 11" descr="G:\АРХИВ НАТА\Система новая\карт инки\скрап наборы\кот на рыбалке\ShayD_Fishercat_element20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428660" y="5715016"/>
            <a:ext cx="3714776" cy="1560508"/>
          </a:xfrm>
          <a:prstGeom prst="rect">
            <a:avLst/>
          </a:prstGeom>
          <a:noFill/>
        </p:spPr>
      </p:pic>
      <p:pic>
        <p:nvPicPr>
          <p:cNvPr id="1036" name="Picture 12" descr="G:\АРХИВ НАТА\Система новая\карт инки\скрап наборы\кот на рыбалке\ShayD_Fishercat_element2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428660" y="4500570"/>
            <a:ext cx="1627846" cy="2536813"/>
          </a:xfrm>
          <a:prstGeom prst="rect">
            <a:avLst/>
          </a:prstGeom>
          <a:noFill/>
        </p:spPr>
      </p:pic>
      <p:pic>
        <p:nvPicPr>
          <p:cNvPr id="1029" name="Picture 5" descr="G:\АРХИВ НАТА\Система новая\карт инки\скрап наборы\кот на рыбалке\ShayD_Fishercat_element17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00958" y="2357430"/>
            <a:ext cx="1214446" cy="1214446"/>
          </a:xfrm>
          <a:prstGeom prst="rect">
            <a:avLst/>
          </a:prstGeom>
          <a:noFill/>
        </p:spPr>
      </p:pic>
      <p:pic>
        <p:nvPicPr>
          <p:cNvPr id="1031" name="Picture 7" descr="G:\АРХИВ НАТА\Система новая\карт инки\скрап наборы\кот на рыбалке\ShayD_Fishercat_element1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428860" y="857232"/>
            <a:ext cx="4720832" cy="3112653"/>
          </a:xfrm>
          <a:prstGeom prst="rect">
            <a:avLst/>
          </a:prstGeom>
          <a:noFill/>
        </p:spPr>
      </p:pic>
      <p:pic>
        <p:nvPicPr>
          <p:cNvPr id="1032" name="Picture 8" descr="G:\АРХИВ НАТА\Система новая\карт инки\скрап наборы\кот на рыбалке\ShayD_Fishercat_element26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786314" y="3214686"/>
            <a:ext cx="1112830" cy="1173522"/>
          </a:xfrm>
          <a:prstGeom prst="rect">
            <a:avLst/>
          </a:prstGeom>
          <a:noFill/>
        </p:spPr>
      </p:pic>
      <p:pic>
        <p:nvPicPr>
          <p:cNvPr id="2052" name="Picture 4" descr="G:\АРХИВ НАТА\Система новая\карт инки\солнца\607815457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44" y="0"/>
            <a:ext cx="1541933" cy="1262080"/>
          </a:xfrm>
          <a:prstGeom prst="rect">
            <a:avLst/>
          </a:prstGeom>
          <a:noFill/>
        </p:spPr>
      </p:pic>
      <p:pic>
        <p:nvPicPr>
          <p:cNvPr id="2054" name="Picture 6" descr="G:\АРХИВ НАТА\Система новая\карт инки\скрап наборы\кот на рыбалке\ShayD_Fishercat_element9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428860" y="1857364"/>
            <a:ext cx="928694" cy="1295400"/>
          </a:xfrm>
          <a:prstGeom prst="rect">
            <a:avLst/>
          </a:prstGeom>
          <a:noFill/>
        </p:spPr>
      </p:pic>
      <p:sp>
        <p:nvSpPr>
          <p:cNvPr id="22" name="Блок-схема: альтернативный процесс 21"/>
          <p:cNvSpPr/>
          <p:nvPr/>
        </p:nvSpPr>
        <p:spPr>
          <a:xfrm>
            <a:off x="4572000" y="5357826"/>
            <a:ext cx="1071570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422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Группа 19"/>
          <p:cNvGrpSpPr/>
          <p:nvPr/>
        </p:nvGrpSpPr>
        <p:grpSpPr>
          <a:xfrm>
            <a:off x="1428728" y="2357430"/>
            <a:ext cx="2949561" cy="1000132"/>
            <a:chOff x="1857356" y="3143248"/>
            <a:chExt cx="2643206" cy="1000132"/>
          </a:xfrm>
        </p:grpSpPr>
        <p:sp>
          <p:nvSpPr>
            <p:cNvPr id="19" name="Горизонтальный свиток 18"/>
            <p:cNvSpPr/>
            <p:nvPr/>
          </p:nvSpPr>
          <p:spPr>
            <a:xfrm>
              <a:off x="1857356" y="3143248"/>
              <a:ext cx="2643206" cy="1000132"/>
            </a:xfrm>
            <a:prstGeom prst="horizontalScroll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857356" y="3214686"/>
              <a:ext cx="232886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/>
                </a:rPr>
                <a:t>352 + 60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endParaRPr>
            </a:p>
          </p:txBody>
        </p:sp>
      </p:grpSp>
      <p:sp>
        <p:nvSpPr>
          <p:cNvPr id="27" name="Блок-схема: альтернативный процесс 26"/>
          <p:cNvSpPr/>
          <p:nvPr/>
        </p:nvSpPr>
        <p:spPr>
          <a:xfrm>
            <a:off x="2357422" y="5572140"/>
            <a:ext cx="1071570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952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142844" y="3071810"/>
            <a:ext cx="1071570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358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" name="Picture 5" descr="C:\Users\александр\Desktop\468367988be7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214810" y="5972530"/>
            <a:ext cx="1143008" cy="885470"/>
          </a:xfrm>
          <a:prstGeom prst="rect">
            <a:avLst/>
          </a:prstGeom>
          <a:noFill/>
        </p:spPr>
      </p:pic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  <a:blipFill>
            <a:blip r:embed="rId14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2071670" y="3643314"/>
            <a:ext cx="1071570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412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00496" y="4643446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рипус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6"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28" grpId="0" animBg="1"/>
      <p:bldP spid="21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рыбы\сиг чудской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429000"/>
            <a:ext cx="2952750" cy="1552575"/>
          </a:xfrm>
          <a:prstGeom prst="rect">
            <a:avLst/>
          </a:prstGeom>
          <a:noFill/>
        </p:spPr>
      </p:pic>
      <p:pic>
        <p:nvPicPr>
          <p:cNvPr id="2051" name="Picture 3" descr="F:\кот на рыбалке\ShayD_Fishercat_element7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50" y="5357826"/>
            <a:ext cx="2090721" cy="1666227"/>
          </a:xfrm>
          <a:prstGeom prst="rect">
            <a:avLst/>
          </a:prstGeom>
          <a:noFill/>
        </p:spPr>
      </p:pic>
      <p:pic>
        <p:nvPicPr>
          <p:cNvPr id="1035" name="Picture 11" descr="G:\АРХИВ НАТА\Система новая\карт инки\скрап наборы\кот на рыбалке\ShayD_Fishercat_element20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428660" y="5715016"/>
            <a:ext cx="3714776" cy="1560508"/>
          </a:xfrm>
          <a:prstGeom prst="rect">
            <a:avLst/>
          </a:prstGeom>
          <a:noFill/>
        </p:spPr>
      </p:pic>
      <p:pic>
        <p:nvPicPr>
          <p:cNvPr id="1036" name="Picture 12" descr="G:\АРХИВ НАТА\Система новая\карт инки\скрап наборы\кот на рыбалке\ShayD_Fishercat_element2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428660" y="4500570"/>
            <a:ext cx="1627846" cy="2536813"/>
          </a:xfrm>
          <a:prstGeom prst="rect">
            <a:avLst/>
          </a:prstGeom>
          <a:noFill/>
        </p:spPr>
      </p:pic>
      <p:pic>
        <p:nvPicPr>
          <p:cNvPr id="1029" name="Picture 5" descr="G:\АРХИВ НАТА\Система новая\карт инки\скрап наборы\кот на рыбалке\ShayD_Fishercat_element17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00958" y="2357430"/>
            <a:ext cx="1214446" cy="1214446"/>
          </a:xfrm>
          <a:prstGeom prst="rect">
            <a:avLst/>
          </a:prstGeom>
          <a:noFill/>
        </p:spPr>
      </p:pic>
      <p:pic>
        <p:nvPicPr>
          <p:cNvPr id="1031" name="Picture 7" descr="G:\АРХИВ НАТА\Система новая\карт инки\скрап наборы\кот на рыбалке\ShayD_Fishercat_element1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57488" y="1142984"/>
            <a:ext cx="4720832" cy="3112653"/>
          </a:xfrm>
          <a:prstGeom prst="rect">
            <a:avLst/>
          </a:prstGeom>
          <a:noFill/>
        </p:spPr>
      </p:pic>
      <p:pic>
        <p:nvPicPr>
          <p:cNvPr id="1032" name="Picture 8" descr="G:\АРХИВ НАТА\Система новая\карт инки\скрап наборы\кот на рыбалке\ShayD_Fishercat_element26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786314" y="3214686"/>
            <a:ext cx="1112830" cy="1173522"/>
          </a:xfrm>
          <a:prstGeom prst="rect">
            <a:avLst/>
          </a:prstGeom>
          <a:noFill/>
        </p:spPr>
      </p:pic>
      <p:pic>
        <p:nvPicPr>
          <p:cNvPr id="2052" name="Picture 4" descr="G:\АРХИВ НАТА\Система новая\карт инки\солнца\60781545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44" y="0"/>
            <a:ext cx="1541933" cy="1262080"/>
          </a:xfrm>
          <a:prstGeom prst="rect">
            <a:avLst/>
          </a:prstGeom>
          <a:noFill/>
        </p:spPr>
      </p:pic>
      <p:pic>
        <p:nvPicPr>
          <p:cNvPr id="2054" name="Picture 6" descr="G:\АРХИВ НАТА\Система новая\карт инки\скрап наборы\кот на рыбалке\ShayD_Fishercat_element9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857488" y="1928802"/>
            <a:ext cx="928694" cy="1295400"/>
          </a:xfrm>
          <a:prstGeom prst="rect">
            <a:avLst/>
          </a:prstGeom>
          <a:noFill/>
        </p:spPr>
      </p:pic>
      <p:sp>
        <p:nvSpPr>
          <p:cNvPr id="22" name="Блок-схема: альтернативный процесс 21"/>
          <p:cNvSpPr/>
          <p:nvPr/>
        </p:nvSpPr>
        <p:spPr>
          <a:xfrm>
            <a:off x="4500562" y="4786322"/>
            <a:ext cx="1071570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536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Группа 19"/>
          <p:cNvGrpSpPr/>
          <p:nvPr/>
        </p:nvGrpSpPr>
        <p:grpSpPr>
          <a:xfrm>
            <a:off x="1643042" y="2357430"/>
            <a:ext cx="2643206" cy="1000132"/>
            <a:chOff x="1857356" y="3143248"/>
            <a:chExt cx="2643206" cy="1000132"/>
          </a:xfrm>
        </p:grpSpPr>
        <p:sp>
          <p:nvSpPr>
            <p:cNvPr id="19" name="Горизонтальный свиток 18"/>
            <p:cNvSpPr/>
            <p:nvPr/>
          </p:nvSpPr>
          <p:spPr>
            <a:xfrm>
              <a:off x="1857356" y="3143248"/>
              <a:ext cx="2643206" cy="1000132"/>
            </a:xfrm>
            <a:prstGeom prst="horizontalScroll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928794" y="3214686"/>
              <a:ext cx="246573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/>
                </a:rPr>
                <a:t>496 - 40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endParaRPr>
            </a:p>
          </p:txBody>
        </p:sp>
      </p:grpSp>
      <p:sp>
        <p:nvSpPr>
          <p:cNvPr id="27" name="Блок-схема: альтернативный процесс 26"/>
          <p:cNvSpPr/>
          <p:nvPr/>
        </p:nvSpPr>
        <p:spPr>
          <a:xfrm>
            <a:off x="1285852" y="5072074"/>
            <a:ext cx="1071570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96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3214678" y="5072074"/>
            <a:ext cx="1071570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492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142844" y="2857496"/>
            <a:ext cx="1071570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456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" name="Picture 5" descr="C:\Users\александр\Desktop\468367988be7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643438" y="5357826"/>
            <a:ext cx="1143008" cy="885470"/>
          </a:xfrm>
          <a:prstGeom prst="rect">
            <a:avLst/>
          </a:prstGeom>
          <a:noFill/>
        </p:spPr>
      </p:pic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  <a:blipFill>
            <a:blip r:embed="rId13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5" descr="F:\кот на рыбалке\ShayD_Fishercat_element64.png"/>
          <p:cNvPicPr>
            <a:picLocks noChangeAspect="1" noChangeArrowheads="1"/>
          </p:cNvPicPr>
          <p:nvPr/>
        </p:nvPicPr>
        <p:blipFill>
          <a:blip r:embed="rId14" cstate="email">
            <a:lum bright="-40000"/>
          </a:blip>
          <a:srcRect/>
          <a:stretch>
            <a:fillRect/>
          </a:stretch>
        </p:blipFill>
        <p:spPr bwMode="auto">
          <a:xfrm rot="4835924">
            <a:off x="1605915" y="5151105"/>
            <a:ext cx="1006041" cy="208129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2428860" y="3357562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сиг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"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28" grpId="0" animBg="1"/>
      <p:bldP spid="29" grpId="0" animBg="1"/>
      <p:bldP spid="21" grpId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:\кот на рыбалке\ShayD_Fishercat_element64.png"/>
          <p:cNvPicPr>
            <a:picLocks noChangeAspect="1" noChangeArrowheads="1"/>
          </p:cNvPicPr>
          <p:nvPr/>
        </p:nvPicPr>
        <p:blipFill>
          <a:blip r:embed="rId3" cstate="email">
            <a:lum bright="-40000"/>
          </a:blip>
          <a:srcRect/>
          <a:stretch>
            <a:fillRect/>
          </a:stretch>
        </p:blipFill>
        <p:spPr bwMode="auto">
          <a:xfrm rot="4835924">
            <a:off x="962972" y="4911994"/>
            <a:ext cx="1006041" cy="2081290"/>
          </a:xfrm>
          <a:prstGeom prst="rect">
            <a:avLst/>
          </a:prstGeom>
          <a:noFill/>
        </p:spPr>
      </p:pic>
      <p:pic>
        <p:nvPicPr>
          <p:cNvPr id="2051" name="Picture 3" descr="F:\кот на рыбалке\ShayD_Fishercat_element7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428660" y="3500438"/>
            <a:ext cx="2090721" cy="1666227"/>
          </a:xfrm>
          <a:prstGeom prst="rect">
            <a:avLst/>
          </a:prstGeom>
          <a:noFill/>
        </p:spPr>
      </p:pic>
      <p:pic>
        <p:nvPicPr>
          <p:cNvPr id="1035" name="Picture 11" descr="G:\АРХИВ НАТА\Система новая\карт инки\скрап наборы\кот на рыбалке\ShayD_Fishercat_element20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428660" y="5715016"/>
            <a:ext cx="3714776" cy="1560508"/>
          </a:xfrm>
          <a:prstGeom prst="rect">
            <a:avLst/>
          </a:prstGeom>
          <a:noFill/>
        </p:spPr>
      </p:pic>
      <p:pic>
        <p:nvPicPr>
          <p:cNvPr id="1036" name="Picture 12" descr="G:\АРХИВ НАТА\Система новая\карт инки\скрап наборы\кот на рыбалке\ShayD_Fishercat_element2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428660" y="4500570"/>
            <a:ext cx="1627846" cy="2536813"/>
          </a:xfrm>
          <a:prstGeom prst="rect">
            <a:avLst/>
          </a:prstGeom>
          <a:noFill/>
        </p:spPr>
      </p:pic>
      <p:pic>
        <p:nvPicPr>
          <p:cNvPr id="1029" name="Picture 5" descr="G:\АРХИВ НАТА\Система новая\карт инки\скрап наборы\кот на рыбалке\ShayD_Fishercat_element17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00958" y="2357430"/>
            <a:ext cx="1214446" cy="1214446"/>
          </a:xfrm>
          <a:prstGeom prst="rect">
            <a:avLst/>
          </a:prstGeom>
          <a:noFill/>
        </p:spPr>
      </p:pic>
      <p:pic>
        <p:nvPicPr>
          <p:cNvPr id="1031" name="Picture 7" descr="G:\АРХИВ НАТА\Система новая\карт инки\скрап наборы\кот на рыбалке\ShayD_Fishercat_element1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428860" y="857232"/>
            <a:ext cx="4720832" cy="3112653"/>
          </a:xfrm>
          <a:prstGeom prst="rect">
            <a:avLst/>
          </a:prstGeom>
          <a:noFill/>
        </p:spPr>
      </p:pic>
      <p:pic>
        <p:nvPicPr>
          <p:cNvPr id="1032" name="Picture 8" descr="G:\АРХИВ НАТА\Система новая\карт инки\скрап наборы\кот на рыбалке\ShayD_Fishercat_element26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786314" y="3214686"/>
            <a:ext cx="1112830" cy="1173522"/>
          </a:xfrm>
          <a:prstGeom prst="rect">
            <a:avLst/>
          </a:prstGeom>
          <a:noFill/>
        </p:spPr>
      </p:pic>
      <p:pic>
        <p:nvPicPr>
          <p:cNvPr id="2052" name="Picture 4" descr="G:\АРХИВ НАТА\Система новая\карт инки\солнца\60781545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44" y="0"/>
            <a:ext cx="1541933" cy="1262080"/>
          </a:xfrm>
          <a:prstGeom prst="rect">
            <a:avLst/>
          </a:prstGeom>
          <a:noFill/>
        </p:spPr>
      </p:pic>
      <p:pic>
        <p:nvPicPr>
          <p:cNvPr id="2054" name="Picture 6" descr="G:\АРХИВ НАТА\Система новая\карт инки\скрап наборы\кот на рыбалке\ShayD_Fishercat_element9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428860" y="1857364"/>
            <a:ext cx="928694" cy="1295400"/>
          </a:xfrm>
          <a:prstGeom prst="rect">
            <a:avLst/>
          </a:prstGeom>
          <a:noFill/>
        </p:spPr>
      </p:pic>
      <p:sp>
        <p:nvSpPr>
          <p:cNvPr id="22" name="Блок-схема: альтернативный процесс 21"/>
          <p:cNvSpPr/>
          <p:nvPr/>
        </p:nvSpPr>
        <p:spPr>
          <a:xfrm>
            <a:off x="2143108" y="3643314"/>
            <a:ext cx="1071570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26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Группа 19"/>
          <p:cNvGrpSpPr/>
          <p:nvPr/>
        </p:nvGrpSpPr>
        <p:grpSpPr>
          <a:xfrm>
            <a:off x="1428728" y="2357430"/>
            <a:ext cx="2949561" cy="1000132"/>
            <a:chOff x="1857356" y="3143248"/>
            <a:chExt cx="2643206" cy="1000132"/>
          </a:xfrm>
        </p:grpSpPr>
        <p:sp>
          <p:nvSpPr>
            <p:cNvPr id="19" name="Горизонтальный свиток 18"/>
            <p:cNvSpPr/>
            <p:nvPr/>
          </p:nvSpPr>
          <p:spPr>
            <a:xfrm>
              <a:off x="1857356" y="3143248"/>
              <a:ext cx="2643206" cy="1000132"/>
            </a:xfrm>
            <a:prstGeom prst="horizontalScroll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857356" y="3214686"/>
              <a:ext cx="220963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/>
                </a:rPr>
                <a:t>756 - 73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endParaRPr>
            </a:p>
          </p:txBody>
        </p:sp>
      </p:grpSp>
      <p:sp>
        <p:nvSpPr>
          <p:cNvPr id="27" name="Блок-схема: альтернативный процесс 26"/>
          <p:cNvSpPr/>
          <p:nvPr/>
        </p:nvSpPr>
        <p:spPr>
          <a:xfrm>
            <a:off x="857224" y="4929198"/>
            <a:ext cx="1071570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783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142844" y="3071810"/>
            <a:ext cx="1071570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829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" name="Picture 5" descr="C:\Users\александр\Desktop\468367988be7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214546" y="4143380"/>
            <a:ext cx="1143008" cy="885470"/>
          </a:xfrm>
          <a:prstGeom prst="rect">
            <a:avLst/>
          </a:prstGeom>
          <a:noFill/>
        </p:spPr>
      </p:pic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  <a:blipFill>
            <a:blip r:embed="rId13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3571868" y="4572008"/>
            <a:ext cx="1071570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683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7554" y="6286520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судак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F:\рыбы\судак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CFDF8"/>
              </a:clrFrom>
              <a:clrTo>
                <a:srgbClr val="FCFDF8">
                  <a:alpha val="0"/>
                </a:srgbClr>
              </a:clrTo>
            </a:clrChange>
          </a:blip>
          <a:srcRect t="31250" r="-1000" b="25625"/>
          <a:stretch>
            <a:fillRect/>
          </a:stretch>
        </p:blipFill>
        <p:spPr bwMode="auto">
          <a:xfrm>
            <a:off x="2786050" y="5072074"/>
            <a:ext cx="3429024" cy="1171304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4"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28" grpId="0" animBg="1"/>
      <p:bldP spid="21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000496" y="4643446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щука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F:\рыбы\щук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3" y="4000504"/>
            <a:ext cx="3501981" cy="1285884"/>
          </a:xfrm>
          <a:prstGeom prst="rect">
            <a:avLst/>
          </a:prstGeom>
          <a:noFill/>
        </p:spPr>
      </p:pic>
      <p:pic>
        <p:nvPicPr>
          <p:cNvPr id="2051" name="Picture 3" descr="F:\кот на рыбалке\ShayD_Fishercat_element7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428660" y="3500438"/>
            <a:ext cx="2090721" cy="1666227"/>
          </a:xfrm>
          <a:prstGeom prst="rect">
            <a:avLst/>
          </a:prstGeom>
          <a:noFill/>
        </p:spPr>
      </p:pic>
      <p:pic>
        <p:nvPicPr>
          <p:cNvPr id="4" name="Picture 5" descr="F:\кот на рыбалке\ShayD_Fishercat_element64.png"/>
          <p:cNvPicPr>
            <a:picLocks noChangeAspect="1" noChangeArrowheads="1"/>
          </p:cNvPicPr>
          <p:nvPr/>
        </p:nvPicPr>
        <p:blipFill>
          <a:blip r:embed="rId5" cstate="email">
            <a:lum bright="-40000"/>
          </a:blip>
          <a:srcRect/>
          <a:stretch>
            <a:fillRect/>
          </a:stretch>
        </p:blipFill>
        <p:spPr bwMode="auto">
          <a:xfrm rot="4835924">
            <a:off x="962972" y="4911994"/>
            <a:ext cx="1006041" cy="2081290"/>
          </a:xfrm>
          <a:prstGeom prst="rect">
            <a:avLst/>
          </a:prstGeom>
          <a:noFill/>
        </p:spPr>
      </p:pic>
      <p:pic>
        <p:nvPicPr>
          <p:cNvPr id="1035" name="Picture 11" descr="G:\АРХИВ НАТА\Система новая\карт инки\скрап наборы\кот на рыбалке\ShayD_Fishercat_element20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428660" y="5715016"/>
            <a:ext cx="3714776" cy="1560508"/>
          </a:xfrm>
          <a:prstGeom prst="rect">
            <a:avLst/>
          </a:prstGeom>
          <a:noFill/>
        </p:spPr>
      </p:pic>
      <p:pic>
        <p:nvPicPr>
          <p:cNvPr id="1036" name="Picture 12" descr="G:\АРХИВ НАТА\Система новая\карт инки\скрап наборы\кот на рыбалке\ShayD_Fishercat_element2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428660" y="4500570"/>
            <a:ext cx="1627846" cy="2536813"/>
          </a:xfrm>
          <a:prstGeom prst="rect">
            <a:avLst/>
          </a:prstGeom>
          <a:noFill/>
        </p:spPr>
      </p:pic>
      <p:pic>
        <p:nvPicPr>
          <p:cNvPr id="1029" name="Picture 5" descr="G:\АРХИВ НАТА\Система новая\карт инки\скрап наборы\кот на рыбалке\ShayD_Fishercat_element17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00958" y="2357430"/>
            <a:ext cx="1214446" cy="1214446"/>
          </a:xfrm>
          <a:prstGeom prst="rect">
            <a:avLst/>
          </a:prstGeom>
          <a:noFill/>
        </p:spPr>
      </p:pic>
      <p:pic>
        <p:nvPicPr>
          <p:cNvPr id="1031" name="Picture 7" descr="G:\АРХИВ НАТА\Система новая\карт инки\скрап наборы\кот на рыбалке\ShayD_Fishercat_element1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428860" y="857232"/>
            <a:ext cx="4720832" cy="3112653"/>
          </a:xfrm>
          <a:prstGeom prst="rect">
            <a:avLst/>
          </a:prstGeom>
          <a:noFill/>
        </p:spPr>
      </p:pic>
      <p:pic>
        <p:nvPicPr>
          <p:cNvPr id="1032" name="Picture 8" descr="G:\АРХИВ НАТА\Система новая\карт инки\скрап наборы\кот на рыбалке\ShayD_Fishercat_element26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786314" y="3214686"/>
            <a:ext cx="1112830" cy="1173522"/>
          </a:xfrm>
          <a:prstGeom prst="rect">
            <a:avLst/>
          </a:prstGeom>
          <a:noFill/>
        </p:spPr>
      </p:pic>
      <p:pic>
        <p:nvPicPr>
          <p:cNvPr id="2052" name="Picture 4" descr="G:\АРХИВ НАТА\Система новая\карт инки\солнца\607815457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44" y="0"/>
            <a:ext cx="1541933" cy="1262080"/>
          </a:xfrm>
          <a:prstGeom prst="rect">
            <a:avLst/>
          </a:prstGeom>
          <a:noFill/>
        </p:spPr>
      </p:pic>
      <p:pic>
        <p:nvPicPr>
          <p:cNvPr id="2054" name="Picture 6" descr="G:\АРХИВ НАТА\Система новая\карт инки\скрап наборы\кот на рыбалке\ShayD_Fishercat_element9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428860" y="1857364"/>
            <a:ext cx="928694" cy="1295400"/>
          </a:xfrm>
          <a:prstGeom prst="rect">
            <a:avLst/>
          </a:prstGeom>
          <a:noFill/>
        </p:spPr>
      </p:pic>
      <p:sp>
        <p:nvSpPr>
          <p:cNvPr id="22" name="Блок-схема: альтернативный процесс 21"/>
          <p:cNvSpPr/>
          <p:nvPr/>
        </p:nvSpPr>
        <p:spPr>
          <a:xfrm>
            <a:off x="4572000" y="5357826"/>
            <a:ext cx="1071570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540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Группа 19"/>
          <p:cNvGrpSpPr/>
          <p:nvPr/>
        </p:nvGrpSpPr>
        <p:grpSpPr>
          <a:xfrm>
            <a:off x="1428728" y="2357430"/>
            <a:ext cx="2949561" cy="1000132"/>
            <a:chOff x="1857356" y="3143248"/>
            <a:chExt cx="2643206" cy="1000132"/>
          </a:xfrm>
        </p:grpSpPr>
        <p:sp>
          <p:nvSpPr>
            <p:cNvPr id="19" name="Горизонтальный свиток 18"/>
            <p:cNvSpPr/>
            <p:nvPr/>
          </p:nvSpPr>
          <p:spPr>
            <a:xfrm>
              <a:off x="1857356" y="3143248"/>
              <a:ext cx="2643206" cy="1000132"/>
            </a:xfrm>
            <a:prstGeom prst="horizontalScroll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857356" y="3214686"/>
              <a:ext cx="232886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/>
                </a:rPr>
                <a:t>483 + 60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endParaRPr>
            </a:p>
          </p:txBody>
        </p:sp>
      </p:grpSp>
      <p:sp>
        <p:nvSpPr>
          <p:cNvPr id="27" name="Блок-схема: альтернативный процесс 26"/>
          <p:cNvSpPr/>
          <p:nvPr/>
        </p:nvSpPr>
        <p:spPr>
          <a:xfrm>
            <a:off x="2357422" y="5572140"/>
            <a:ext cx="1071570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443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142844" y="3071810"/>
            <a:ext cx="1071570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489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" name="Picture 5" descr="C:\Users\александр\Desktop\468367988be7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214810" y="5972530"/>
            <a:ext cx="1143008" cy="885470"/>
          </a:xfrm>
          <a:prstGeom prst="rect">
            <a:avLst/>
          </a:prstGeom>
          <a:noFill/>
        </p:spPr>
      </p:pic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  <a:blipFill>
            <a:blip r:embed="rId14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2071670" y="3643314"/>
            <a:ext cx="1071570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543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"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28" grpId="0" animBg="1"/>
      <p:bldP spid="21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рыбы\язь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5072074"/>
            <a:ext cx="3071834" cy="1512878"/>
          </a:xfrm>
          <a:prstGeom prst="rect">
            <a:avLst/>
          </a:prstGeom>
          <a:noFill/>
        </p:spPr>
      </p:pic>
      <p:pic>
        <p:nvPicPr>
          <p:cNvPr id="4" name="Picture 5" descr="F:\кот на рыбалке\ShayD_Fishercat_element64.png"/>
          <p:cNvPicPr>
            <a:picLocks noChangeAspect="1" noChangeArrowheads="1"/>
          </p:cNvPicPr>
          <p:nvPr/>
        </p:nvPicPr>
        <p:blipFill>
          <a:blip r:embed="rId4" cstate="email">
            <a:lum bright="-40000"/>
          </a:blip>
          <a:srcRect/>
          <a:stretch>
            <a:fillRect/>
          </a:stretch>
        </p:blipFill>
        <p:spPr bwMode="auto">
          <a:xfrm rot="4835924">
            <a:off x="962972" y="4911994"/>
            <a:ext cx="1006041" cy="2081290"/>
          </a:xfrm>
          <a:prstGeom prst="rect">
            <a:avLst/>
          </a:prstGeom>
          <a:noFill/>
        </p:spPr>
      </p:pic>
      <p:pic>
        <p:nvPicPr>
          <p:cNvPr id="2051" name="Picture 3" descr="F:\кот на рыбалке\ShayD_Fishercat_element7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428660" y="3500438"/>
            <a:ext cx="2090721" cy="1666227"/>
          </a:xfrm>
          <a:prstGeom prst="rect">
            <a:avLst/>
          </a:prstGeom>
          <a:noFill/>
        </p:spPr>
      </p:pic>
      <p:pic>
        <p:nvPicPr>
          <p:cNvPr id="1035" name="Picture 11" descr="G:\АРХИВ НАТА\Система новая\карт инки\скрап наборы\кот на рыбалке\ShayD_Fishercat_element20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428660" y="5715016"/>
            <a:ext cx="3714776" cy="1560508"/>
          </a:xfrm>
          <a:prstGeom prst="rect">
            <a:avLst/>
          </a:prstGeom>
          <a:noFill/>
        </p:spPr>
      </p:pic>
      <p:pic>
        <p:nvPicPr>
          <p:cNvPr id="1036" name="Picture 12" descr="G:\АРХИВ НАТА\Система новая\карт инки\скрап наборы\кот на рыбалке\ShayD_Fishercat_element2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428660" y="4500570"/>
            <a:ext cx="1627846" cy="2536813"/>
          </a:xfrm>
          <a:prstGeom prst="rect">
            <a:avLst/>
          </a:prstGeom>
          <a:noFill/>
        </p:spPr>
      </p:pic>
      <p:pic>
        <p:nvPicPr>
          <p:cNvPr id="1029" name="Picture 5" descr="G:\АРХИВ НАТА\Система новая\карт инки\скрап наборы\кот на рыбалке\ShayD_Fishercat_element17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00958" y="2357430"/>
            <a:ext cx="1214446" cy="1214446"/>
          </a:xfrm>
          <a:prstGeom prst="rect">
            <a:avLst/>
          </a:prstGeom>
          <a:noFill/>
        </p:spPr>
      </p:pic>
      <p:pic>
        <p:nvPicPr>
          <p:cNvPr id="1031" name="Picture 7" descr="G:\АРХИВ НАТА\Система новая\карт инки\скрап наборы\кот на рыбалке\ShayD_Fishercat_element1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428860" y="857232"/>
            <a:ext cx="4720832" cy="3112653"/>
          </a:xfrm>
          <a:prstGeom prst="rect">
            <a:avLst/>
          </a:prstGeom>
          <a:noFill/>
        </p:spPr>
      </p:pic>
      <p:pic>
        <p:nvPicPr>
          <p:cNvPr id="1032" name="Picture 8" descr="G:\АРХИВ НАТА\Система новая\карт инки\скрап наборы\кот на рыбалке\ShayD_Fishercat_element26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786314" y="3214686"/>
            <a:ext cx="1112830" cy="1173522"/>
          </a:xfrm>
          <a:prstGeom prst="rect">
            <a:avLst/>
          </a:prstGeom>
          <a:noFill/>
        </p:spPr>
      </p:pic>
      <p:pic>
        <p:nvPicPr>
          <p:cNvPr id="2052" name="Picture 4" descr="G:\АРХИВ НАТА\Система новая\карт инки\солнца\607815457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44" y="0"/>
            <a:ext cx="1541933" cy="1262080"/>
          </a:xfrm>
          <a:prstGeom prst="rect">
            <a:avLst/>
          </a:prstGeom>
          <a:noFill/>
        </p:spPr>
      </p:pic>
      <p:pic>
        <p:nvPicPr>
          <p:cNvPr id="2054" name="Picture 6" descr="G:\АРХИВ НАТА\Система новая\карт инки\скрап наборы\кот на рыбалке\ShayD_Fishercat_element9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428860" y="1857364"/>
            <a:ext cx="928694" cy="1295400"/>
          </a:xfrm>
          <a:prstGeom prst="rect">
            <a:avLst/>
          </a:prstGeom>
          <a:noFill/>
        </p:spPr>
      </p:pic>
      <p:sp>
        <p:nvSpPr>
          <p:cNvPr id="22" name="Блок-схема: альтернативный процесс 21"/>
          <p:cNvSpPr/>
          <p:nvPr/>
        </p:nvSpPr>
        <p:spPr>
          <a:xfrm>
            <a:off x="2143108" y="3643314"/>
            <a:ext cx="1071570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305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Группа 19"/>
          <p:cNvGrpSpPr/>
          <p:nvPr/>
        </p:nvGrpSpPr>
        <p:grpSpPr>
          <a:xfrm>
            <a:off x="1428728" y="2357430"/>
            <a:ext cx="2949561" cy="1000132"/>
            <a:chOff x="1857356" y="3143248"/>
            <a:chExt cx="2643206" cy="1000132"/>
          </a:xfrm>
        </p:grpSpPr>
        <p:sp>
          <p:nvSpPr>
            <p:cNvPr id="19" name="Горизонтальный свиток 18"/>
            <p:cNvSpPr/>
            <p:nvPr/>
          </p:nvSpPr>
          <p:spPr>
            <a:xfrm>
              <a:off x="1857356" y="3143248"/>
              <a:ext cx="2643206" cy="1000132"/>
            </a:xfrm>
            <a:prstGeom prst="horizontalScroll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857356" y="3214686"/>
              <a:ext cx="232886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/>
                </a:rPr>
                <a:t>270 + 45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endParaRPr>
            </a:p>
          </p:txBody>
        </p:sp>
      </p:grpSp>
      <p:sp>
        <p:nvSpPr>
          <p:cNvPr id="27" name="Блок-схема: альтернативный процесс 26"/>
          <p:cNvSpPr/>
          <p:nvPr/>
        </p:nvSpPr>
        <p:spPr>
          <a:xfrm>
            <a:off x="857224" y="4929198"/>
            <a:ext cx="1071570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715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142844" y="3071810"/>
            <a:ext cx="1071570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mtClean="0">
                <a:solidFill>
                  <a:schemeClr val="tx2">
                    <a:lumMod val="75000"/>
                  </a:schemeClr>
                </a:solidFill>
              </a:rPr>
              <a:t>245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" name="Picture 5" descr="C:\Users\александр\Desktop\468367988be7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214546" y="4143380"/>
            <a:ext cx="1143008" cy="885470"/>
          </a:xfrm>
          <a:prstGeom prst="rect">
            <a:avLst/>
          </a:prstGeom>
          <a:noFill/>
        </p:spPr>
      </p:pic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  <a:blipFill>
            <a:blip r:embed="rId14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357554" y="6286520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язь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3500430" y="4643446"/>
            <a:ext cx="1071570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315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2"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28" grpId="0" animBg="1"/>
      <p:bldP spid="21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:\кот на рыбалке\ShayD_Fishercat_element64.png"/>
          <p:cNvPicPr>
            <a:picLocks noChangeAspect="1" noChangeArrowheads="1"/>
          </p:cNvPicPr>
          <p:nvPr/>
        </p:nvPicPr>
        <p:blipFill>
          <a:blip r:embed="rId3" cstate="email">
            <a:lum bright="-40000"/>
          </a:blip>
          <a:srcRect/>
          <a:stretch>
            <a:fillRect/>
          </a:stretch>
        </p:blipFill>
        <p:spPr bwMode="auto">
          <a:xfrm rot="4835924">
            <a:off x="605814" y="3340358"/>
            <a:ext cx="1006041" cy="2081290"/>
          </a:xfrm>
          <a:prstGeom prst="rect">
            <a:avLst/>
          </a:prstGeom>
          <a:noFill/>
        </p:spPr>
      </p:pic>
      <p:pic>
        <p:nvPicPr>
          <p:cNvPr id="2051" name="Picture 3" descr="F:\кот на рыбалке\ShayD_Fishercat_element7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50" y="5357826"/>
            <a:ext cx="2090721" cy="1666227"/>
          </a:xfrm>
          <a:prstGeom prst="rect">
            <a:avLst/>
          </a:prstGeom>
          <a:noFill/>
        </p:spPr>
      </p:pic>
      <p:pic>
        <p:nvPicPr>
          <p:cNvPr id="25" name="Picture 2" descr="F:\рыбы\karas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5072074"/>
            <a:ext cx="2286016" cy="1600212"/>
          </a:xfrm>
          <a:prstGeom prst="rect">
            <a:avLst/>
          </a:prstGeom>
          <a:noFill/>
          <a:scene3d>
            <a:camera prst="orthographicFront">
              <a:rot lat="0" lon="11099999" rev="0"/>
            </a:camera>
            <a:lightRig rig="threePt" dir="t"/>
          </a:scene3d>
        </p:spPr>
      </p:pic>
      <p:pic>
        <p:nvPicPr>
          <p:cNvPr id="1035" name="Picture 11" descr="G:\АРХИВ НАТА\Система новая\карт инки\скрап наборы\кот на рыбалке\ShayD_Fishercat_element20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5857892"/>
            <a:ext cx="3571868" cy="1000108"/>
          </a:xfrm>
          <a:prstGeom prst="rect">
            <a:avLst/>
          </a:prstGeom>
          <a:noFill/>
        </p:spPr>
      </p:pic>
      <p:pic>
        <p:nvPicPr>
          <p:cNvPr id="1036" name="Picture 12" descr="G:\АРХИВ НАТА\Система новая\карт инки\скрап наборы\кот на рыбалке\ShayD_Fishercat_element2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428660" y="4500570"/>
            <a:ext cx="1627846" cy="2536813"/>
          </a:xfrm>
          <a:prstGeom prst="rect">
            <a:avLst/>
          </a:prstGeom>
          <a:noFill/>
        </p:spPr>
      </p:pic>
      <p:pic>
        <p:nvPicPr>
          <p:cNvPr id="1029" name="Picture 5" descr="G:\АРХИВ НАТА\Система новая\карт инки\скрап наборы\кот на рыбалке\ShayD_Fishercat_element17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00958" y="2357430"/>
            <a:ext cx="1214446" cy="1214446"/>
          </a:xfrm>
          <a:prstGeom prst="rect">
            <a:avLst/>
          </a:prstGeom>
          <a:noFill/>
        </p:spPr>
      </p:pic>
      <p:pic>
        <p:nvPicPr>
          <p:cNvPr id="1031" name="Picture 7" descr="G:\АРХИВ НАТА\Система новая\карт инки\скрап наборы\кот на рыбалке\ShayD_Fishercat_element1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428860" y="857232"/>
            <a:ext cx="4720832" cy="3112653"/>
          </a:xfrm>
          <a:prstGeom prst="rect">
            <a:avLst/>
          </a:prstGeom>
          <a:noFill/>
        </p:spPr>
      </p:pic>
      <p:pic>
        <p:nvPicPr>
          <p:cNvPr id="1032" name="Picture 8" descr="G:\АРХИВ НАТА\Система новая\карт инки\скрап наборы\кот на рыбалке\ShayD_Fishercat_element26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786314" y="3214686"/>
            <a:ext cx="1112830" cy="1173522"/>
          </a:xfrm>
          <a:prstGeom prst="rect">
            <a:avLst/>
          </a:prstGeom>
          <a:noFill/>
        </p:spPr>
      </p:pic>
      <p:pic>
        <p:nvPicPr>
          <p:cNvPr id="2052" name="Picture 4" descr="G:\АРХИВ НАТА\Система новая\карт инки\солнца\607815457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44" y="0"/>
            <a:ext cx="1541933" cy="1262080"/>
          </a:xfrm>
          <a:prstGeom prst="rect">
            <a:avLst/>
          </a:prstGeom>
          <a:noFill/>
        </p:spPr>
      </p:pic>
      <p:pic>
        <p:nvPicPr>
          <p:cNvPr id="2054" name="Picture 6" descr="G:\АРХИВ НАТА\Система новая\карт инки\скрап наборы\кот на рыбалке\ShayD_Fishercat_element9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428860" y="1857364"/>
            <a:ext cx="928694" cy="1295400"/>
          </a:xfrm>
          <a:prstGeom prst="rect">
            <a:avLst/>
          </a:prstGeom>
          <a:noFill/>
        </p:spPr>
      </p:pic>
      <p:sp>
        <p:nvSpPr>
          <p:cNvPr id="22" name="Блок-схема: альтернативный процесс 21"/>
          <p:cNvSpPr/>
          <p:nvPr/>
        </p:nvSpPr>
        <p:spPr>
          <a:xfrm>
            <a:off x="4500562" y="4786322"/>
            <a:ext cx="1071570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195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Группа 19"/>
          <p:cNvGrpSpPr/>
          <p:nvPr/>
        </p:nvGrpSpPr>
        <p:grpSpPr>
          <a:xfrm>
            <a:off x="1643042" y="2357430"/>
            <a:ext cx="2827321" cy="1000132"/>
            <a:chOff x="1857356" y="3143248"/>
            <a:chExt cx="2827321" cy="1000132"/>
          </a:xfrm>
        </p:grpSpPr>
        <p:sp>
          <p:nvSpPr>
            <p:cNvPr id="19" name="Горизонтальный свиток 18"/>
            <p:cNvSpPr/>
            <p:nvPr/>
          </p:nvSpPr>
          <p:spPr>
            <a:xfrm>
              <a:off x="1857356" y="3143248"/>
              <a:ext cx="2643206" cy="1000132"/>
            </a:xfrm>
            <a:prstGeom prst="horizontalScroll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928794" y="3214686"/>
              <a:ext cx="275588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/>
                </a:rPr>
                <a:t>235 – 30 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endParaRPr>
            </a:p>
          </p:txBody>
        </p:sp>
      </p:grpSp>
      <p:sp>
        <p:nvSpPr>
          <p:cNvPr id="27" name="Блок-схема: альтернативный процесс 26"/>
          <p:cNvSpPr/>
          <p:nvPr/>
        </p:nvSpPr>
        <p:spPr>
          <a:xfrm>
            <a:off x="1357290" y="3500438"/>
            <a:ext cx="1071570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200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3214678" y="5072074"/>
            <a:ext cx="1071570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265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2000232" y="4572008"/>
            <a:ext cx="1071570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205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" name="Picture 5" descr="C:\Users\александр\Desktop\468367988be7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643438" y="5357826"/>
            <a:ext cx="1143008" cy="885470"/>
          </a:xfrm>
          <a:prstGeom prst="rect">
            <a:avLst/>
          </a:prstGeom>
          <a:noFill/>
        </p:spPr>
      </p:pic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  <a:blipFill>
            <a:blip r:embed="rId14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642911" y="4786322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карась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28" grpId="0" animBg="1"/>
      <p:bldP spid="29" grpId="0" animBg="1"/>
      <p:bldP spid="21" grpId="0" animBg="1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кот на рыбалке\ShayD_Fishercat_element7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6050" y="5357826"/>
            <a:ext cx="2090721" cy="1666227"/>
          </a:xfrm>
          <a:prstGeom prst="rect">
            <a:avLst/>
          </a:prstGeom>
          <a:noFill/>
        </p:spPr>
      </p:pic>
      <p:pic>
        <p:nvPicPr>
          <p:cNvPr id="2050" name="Picture 2" descr="F:\рыбы\lin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3286124"/>
            <a:ext cx="2786082" cy="1714512"/>
          </a:xfrm>
          <a:prstGeom prst="rect">
            <a:avLst/>
          </a:prstGeom>
          <a:noFill/>
        </p:spPr>
      </p:pic>
      <p:pic>
        <p:nvPicPr>
          <p:cNvPr id="1035" name="Picture 11" descr="G:\АРХИВ НАТА\Система новая\карт инки\скрап наборы\кот на рыбалке\ShayD_Fishercat_element20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428660" y="5715016"/>
            <a:ext cx="3714776" cy="1560508"/>
          </a:xfrm>
          <a:prstGeom prst="rect">
            <a:avLst/>
          </a:prstGeom>
          <a:noFill/>
        </p:spPr>
      </p:pic>
      <p:pic>
        <p:nvPicPr>
          <p:cNvPr id="1036" name="Picture 12" descr="G:\АРХИВ НАТА\Система новая\карт инки\скрап наборы\кот на рыбалке\ShayD_Fishercat_element2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428660" y="4500570"/>
            <a:ext cx="1627846" cy="2536813"/>
          </a:xfrm>
          <a:prstGeom prst="rect">
            <a:avLst/>
          </a:prstGeom>
          <a:noFill/>
        </p:spPr>
      </p:pic>
      <p:pic>
        <p:nvPicPr>
          <p:cNvPr id="1029" name="Picture 5" descr="G:\АРХИВ НАТА\Система новая\карт инки\скрап наборы\кот на рыбалке\ShayD_Fishercat_element17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00958" y="2357430"/>
            <a:ext cx="1214446" cy="1214446"/>
          </a:xfrm>
          <a:prstGeom prst="rect">
            <a:avLst/>
          </a:prstGeom>
          <a:noFill/>
        </p:spPr>
      </p:pic>
      <p:pic>
        <p:nvPicPr>
          <p:cNvPr id="1031" name="Picture 7" descr="G:\АРХИВ НАТА\Система новая\карт инки\скрап наборы\кот на рыбалке\ShayD_Fishercat_element1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428860" y="857232"/>
            <a:ext cx="4720832" cy="3112653"/>
          </a:xfrm>
          <a:prstGeom prst="rect">
            <a:avLst/>
          </a:prstGeom>
          <a:noFill/>
        </p:spPr>
      </p:pic>
      <p:pic>
        <p:nvPicPr>
          <p:cNvPr id="1032" name="Picture 8" descr="G:\АРХИВ НАТА\Система новая\карт инки\скрап наборы\кот на рыбалке\ShayD_Fishercat_element26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786314" y="3214686"/>
            <a:ext cx="1112830" cy="1173522"/>
          </a:xfrm>
          <a:prstGeom prst="rect">
            <a:avLst/>
          </a:prstGeom>
          <a:noFill/>
        </p:spPr>
      </p:pic>
      <p:pic>
        <p:nvPicPr>
          <p:cNvPr id="2052" name="Picture 4" descr="G:\АРХИВ НАТА\Система новая\карт инки\солнца\60781545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44" y="0"/>
            <a:ext cx="1541933" cy="1262080"/>
          </a:xfrm>
          <a:prstGeom prst="rect">
            <a:avLst/>
          </a:prstGeom>
          <a:noFill/>
        </p:spPr>
      </p:pic>
      <p:pic>
        <p:nvPicPr>
          <p:cNvPr id="2054" name="Picture 6" descr="G:\АРХИВ НАТА\Система новая\карт инки\скрап наборы\кот на рыбалке\ShayD_Fishercat_element9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428860" y="1857364"/>
            <a:ext cx="928694" cy="1295400"/>
          </a:xfrm>
          <a:prstGeom prst="rect">
            <a:avLst/>
          </a:prstGeom>
          <a:noFill/>
        </p:spPr>
      </p:pic>
      <p:sp>
        <p:nvSpPr>
          <p:cNvPr id="22" name="Блок-схема: альтернативный процесс 21"/>
          <p:cNvSpPr/>
          <p:nvPr/>
        </p:nvSpPr>
        <p:spPr>
          <a:xfrm>
            <a:off x="4500562" y="4786322"/>
            <a:ext cx="1071570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627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Группа 19"/>
          <p:cNvGrpSpPr/>
          <p:nvPr/>
        </p:nvGrpSpPr>
        <p:grpSpPr>
          <a:xfrm>
            <a:off x="1643042" y="2357430"/>
            <a:ext cx="2827321" cy="1000132"/>
            <a:chOff x="1857356" y="3143248"/>
            <a:chExt cx="2827321" cy="1000132"/>
          </a:xfrm>
        </p:grpSpPr>
        <p:sp>
          <p:nvSpPr>
            <p:cNvPr id="19" name="Горизонтальный свиток 18"/>
            <p:cNvSpPr/>
            <p:nvPr/>
          </p:nvSpPr>
          <p:spPr>
            <a:xfrm>
              <a:off x="1857356" y="3143248"/>
              <a:ext cx="2643206" cy="1000132"/>
            </a:xfrm>
            <a:prstGeom prst="horizontalScroll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928794" y="3214686"/>
              <a:ext cx="275588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/>
                </a:rPr>
                <a:t>620 + 70 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endParaRPr>
            </a:p>
          </p:txBody>
        </p:sp>
      </p:grpSp>
      <p:sp>
        <p:nvSpPr>
          <p:cNvPr id="27" name="Блок-схема: альтернативный процесс 26"/>
          <p:cNvSpPr/>
          <p:nvPr/>
        </p:nvSpPr>
        <p:spPr>
          <a:xfrm>
            <a:off x="1285852" y="5072074"/>
            <a:ext cx="1071570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550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3214678" y="5072074"/>
            <a:ext cx="1071570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680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285720" y="3429000"/>
            <a:ext cx="1071570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690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" name="Picture 5" descr="C:\Users\александр\Desktop\468367988be7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643438" y="5357826"/>
            <a:ext cx="1143008" cy="885470"/>
          </a:xfrm>
          <a:prstGeom prst="rect">
            <a:avLst/>
          </a:prstGeom>
          <a:noFill/>
        </p:spPr>
      </p:pic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  <a:blipFill>
            <a:blip r:embed="rId13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5" descr="F:\кот на рыбалке\ShayD_Fishercat_element64.png"/>
          <p:cNvPicPr>
            <a:picLocks noChangeAspect="1" noChangeArrowheads="1"/>
          </p:cNvPicPr>
          <p:nvPr/>
        </p:nvPicPr>
        <p:blipFill>
          <a:blip r:embed="rId14" cstate="email">
            <a:lum bright="-40000"/>
          </a:blip>
          <a:srcRect/>
          <a:stretch>
            <a:fillRect/>
          </a:stretch>
        </p:blipFill>
        <p:spPr bwMode="auto">
          <a:xfrm rot="4835924">
            <a:off x="1605915" y="5151105"/>
            <a:ext cx="1006041" cy="208129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2786050" y="3357562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линь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28" grpId="0" animBg="1"/>
      <p:bldP spid="29" grpId="0" animBg="1"/>
      <p:bldP spid="21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рыбы\som.ht26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5286388"/>
            <a:ext cx="3605463" cy="1571612"/>
          </a:xfrm>
          <a:prstGeom prst="rect">
            <a:avLst/>
          </a:prstGeom>
          <a:noFill/>
        </p:spPr>
      </p:pic>
      <p:pic>
        <p:nvPicPr>
          <p:cNvPr id="4" name="Picture 5" descr="F:\кот на рыбалке\ShayD_Fishercat_element64.png"/>
          <p:cNvPicPr>
            <a:picLocks noChangeAspect="1" noChangeArrowheads="1"/>
          </p:cNvPicPr>
          <p:nvPr/>
        </p:nvPicPr>
        <p:blipFill>
          <a:blip r:embed="rId4" cstate="email">
            <a:lum bright="-40000"/>
          </a:blip>
          <a:srcRect/>
          <a:stretch>
            <a:fillRect/>
          </a:stretch>
        </p:blipFill>
        <p:spPr bwMode="auto">
          <a:xfrm rot="4835924">
            <a:off x="962972" y="4911994"/>
            <a:ext cx="1006041" cy="2081290"/>
          </a:xfrm>
          <a:prstGeom prst="rect">
            <a:avLst/>
          </a:prstGeom>
          <a:noFill/>
        </p:spPr>
      </p:pic>
      <p:pic>
        <p:nvPicPr>
          <p:cNvPr id="2051" name="Picture 3" descr="F:\кот на рыбалке\ShayD_Fishercat_element7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428660" y="3500438"/>
            <a:ext cx="2090721" cy="1666227"/>
          </a:xfrm>
          <a:prstGeom prst="rect">
            <a:avLst/>
          </a:prstGeom>
          <a:noFill/>
        </p:spPr>
      </p:pic>
      <p:pic>
        <p:nvPicPr>
          <p:cNvPr id="1035" name="Picture 11" descr="G:\АРХИВ НАТА\Система новая\карт инки\скрап наборы\кот на рыбалке\ShayD_Fishercat_element20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428660" y="5715016"/>
            <a:ext cx="3714776" cy="1560508"/>
          </a:xfrm>
          <a:prstGeom prst="rect">
            <a:avLst/>
          </a:prstGeom>
          <a:noFill/>
        </p:spPr>
      </p:pic>
      <p:pic>
        <p:nvPicPr>
          <p:cNvPr id="1036" name="Picture 12" descr="G:\АРХИВ НАТА\Система новая\карт инки\скрап наборы\кот на рыбалке\ShayD_Fishercat_element2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428660" y="4500570"/>
            <a:ext cx="1627846" cy="2536813"/>
          </a:xfrm>
          <a:prstGeom prst="rect">
            <a:avLst/>
          </a:prstGeom>
          <a:noFill/>
        </p:spPr>
      </p:pic>
      <p:pic>
        <p:nvPicPr>
          <p:cNvPr id="1029" name="Picture 5" descr="G:\АРХИВ НАТА\Система новая\карт инки\скрап наборы\кот на рыбалке\ShayD_Fishercat_element17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00958" y="2357430"/>
            <a:ext cx="1214446" cy="1214446"/>
          </a:xfrm>
          <a:prstGeom prst="rect">
            <a:avLst/>
          </a:prstGeom>
          <a:noFill/>
        </p:spPr>
      </p:pic>
      <p:pic>
        <p:nvPicPr>
          <p:cNvPr id="1031" name="Picture 7" descr="G:\АРХИВ НАТА\Система новая\карт инки\скрап наборы\кот на рыбалке\ShayD_Fishercat_element1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428860" y="857232"/>
            <a:ext cx="4720832" cy="3112653"/>
          </a:xfrm>
          <a:prstGeom prst="rect">
            <a:avLst/>
          </a:prstGeom>
          <a:noFill/>
        </p:spPr>
      </p:pic>
      <p:pic>
        <p:nvPicPr>
          <p:cNvPr id="1032" name="Picture 8" descr="G:\АРХИВ НАТА\Система новая\карт инки\скрап наборы\кот на рыбалке\ShayD_Fishercat_element26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786314" y="3214686"/>
            <a:ext cx="1112830" cy="1173522"/>
          </a:xfrm>
          <a:prstGeom prst="rect">
            <a:avLst/>
          </a:prstGeom>
          <a:noFill/>
        </p:spPr>
      </p:pic>
      <p:pic>
        <p:nvPicPr>
          <p:cNvPr id="2052" name="Picture 4" descr="G:\АРХИВ НАТА\Система новая\карт инки\солнца\607815457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44" y="0"/>
            <a:ext cx="1541933" cy="1262080"/>
          </a:xfrm>
          <a:prstGeom prst="rect">
            <a:avLst/>
          </a:prstGeom>
          <a:noFill/>
        </p:spPr>
      </p:pic>
      <p:pic>
        <p:nvPicPr>
          <p:cNvPr id="2054" name="Picture 6" descr="G:\АРХИВ НАТА\Система новая\карт инки\скрап наборы\кот на рыбалке\ShayD_Fishercat_element9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428860" y="1857364"/>
            <a:ext cx="928694" cy="1295400"/>
          </a:xfrm>
          <a:prstGeom prst="rect">
            <a:avLst/>
          </a:prstGeom>
          <a:noFill/>
        </p:spPr>
      </p:pic>
      <p:sp>
        <p:nvSpPr>
          <p:cNvPr id="22" name="Блок-схема: альтернативный процесс 21"/>
          <p:cNvSpPr/>
          <p:nvPr/>
        </p:nvSpPr>
        <p:spPr>
          <a:xfrm>
            <a:off x="2143108" y="3643314"/>
            <a:ext cx="1071570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600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Группа 19"/>
          <p:cNvGrpSpPr/>
          <p:nvPr/>
        </p:nvGrpSpPr>
        <p:grpSpPr>
          <a:xfrm>
            <a:off x="1428728" y="2357430"/>
            <a:ext cx="3143272" cy="1000132"/>
            <a:chOff x="1857356" y="3143248"/>
            <a:chExt cx="2816797" cy="1000132"/>
          </a:xfrm>
        </p:grpSpPr>
        <p:sp>
          <p:nvSpPr>
            <p:cNvPr id="19" name="Горизонтальный свиток 18"/>
            <p:cNvSpPr/>
            <p:nvPr/>
          </p:nvSpPr>
          <p:spPr>
            <a:xfrm>
              <a:off x="1857356" y="3143248"/>
              <a:ext cx="2643206" cy="1000132"/>
            </a:xfrm>
            <a:prstGeom prst="horizontalScroll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857356" y="3214686"/>
              <a:ext cx="281679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/>
                </a:rPr>
                <a:t>650 - 500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endParaRPr>
            </a:p>
          </p:txBody>
        </p:sp>
      </p:grpSp>
      <p:sp>
        <p:nvSpPr>
          <p:cNvPr id="27" name="Блок-схема: альтернативный процесс 26"/>
          <p:cNvSpPr/>
          <p:nvPr/>
        </p:nvSpPr>
        <p:spPr>
          <a:xfrm>
            <a:off x="857224" y="4929198"/>
            <a:ext cx="1071570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160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142844" y="3071810"/>
            <a:ext cx="1071570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50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" name="Picture 5" descr="C:\Users\александр\Desktop\468367988be7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214546" y="4143380"/>
            <a:ext cx="1143008" cy="885470"/>
          </a:xfrm>
          <a:prstGeom prst="rect">
            <a:avLst/>
          </a:prstGeom>
          <a:noFill/>
        </p:spPr>
      </p:pic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  <a:blipFill>
            <a:blip r:embed="rId14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3857620" y="4786322"/>
            <a:ext cx="1071570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150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7554" y="6286520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сом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28" grpId="0" animBg="1"/>
      <p:bldP spid="21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рыбы\ерш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5286388"/>
            <a:ext cx="2504419" cy="1452563"/>
          </a:xfrm>
          <a:prstGeom prst="rect">
            <a:avLst/>
          </a:prstGeom>
          <a:noFill/>
        </p:spPr>
      </p:pic>
      <p:pic>
        <p:nvPicPr>
          <p:cNvPr id="4" name="Picture 5" descr="F:\кот на рыбалке\ShayD_Fishercat_element64.png"/>
          <p:cNvPicPr>
            <a:picLocks noChangeAspect="1" noChangeArrowheads="1"/>
          </p:cNvPicPr>
          <p:nvPr/>
        </p:nvPicPr>
        <p:blipFill>
          <a:blip r:embed="rId4" cstate="email">
            <a:lum bright="-40000"/>
          </a:blip>
          <a:srcRect/>
          <a:stretch>
            <a:fillRect/>
          </a:stretch>
        </p:blipFill>
        <p:spPr bwMode="auto">
          <a:xfrm rot="4835924">
            <a:off x="962972" y="4911994"/>
            <a:ext cx="1006041" cy="2081290"/>
          </a:xfrm>
          <a:prstGeom prst="rect">
            <a:avLst/>
          </a:prstGeom>
          <a:noFill/>
        </p:spPr>
      </p:pic>
      <p:pic>
        <p:nvPicPr>
          <p:cNvPr id="2051" name="Picture 3" descr="F:\кот на рыбалке\ShayD_Fishercat_element7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428660" y="3500438"/>
            <a:ext cx="2090721" cy="1666227"/>
          </a:xfrm>
          <a:prstGeom prst="rect">
            <a:avLst/>
          </a:prstGeom>
          <a:noFill/>
        </p:spPr>
      </p:pic>
      <p:pic>
        <p:nvPicPr>
          <p:cNvPr id="1035" name="Picture 11" descr="G:\АРХИВ НАТА\Система новая\карт инки\скрап наборы\кот на рыбалке\ShayD_Fishercat_element20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428660" y="5715016"/>
            <a:ext cx="3714776" cy="1560508"/>
          </a:xfrm>
          <a:prstGeom prst="rect">
            <a:avLst/>
          </a:prstGeom>
          <a:noFill/>
        </p:spPr>
      </p:pic>
      <p:pic>
        <p:nvPicPr>
          <p:cNvPr id="1036" name="Picture 12" descr="G:\АРХИВ НАТА\Система новая\карт инки\скрап наборы\кот на рыбалке\ShayD_Fishercat_element2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428660" y="4500570"/>
            <a:ext cx="1627846" cy="2536813"/>
          </a:xfrm>
          <a:prstGeom prst="rect">
            <a:avLst/>
          </a:prstGeom>
          <a:noFill/>
        </p:spPr>
      </p:pic>
      <p:pic>
        <p:nvPicPr>
          <p:cNvPr id="1029" name="Picture 5" descr="G:\АРХИВ НАТА\Система новая\карт инки\скрап наборы\кот на рыбалке\ShayD_Fishercat_element17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00958" y="2357430"/>
            <a:ext cx="1214446" cy="1214446"/>
          </a:xfrm>
          <a:prstGeom prst="rect">
            <a:avLst/>
          </a:prstGeom>
          <a:noFill/>
        </p:spPr>
      </p:pic>
      <p:pic>
        <p:nvPicPr>
          <p:cNvPr id="1031" name="Picture 7" descr="G:\АРХИВ НАТА\Система новая\карт инки\скрап наборы\кот на рыбалке\ShayD_Fishercat_element1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428860" y="857232"/>
            <a:ext cx="4720832" cy="3112653"/>
          </a:xfrm>
          <a:prstGeom prst="rect">
            <a:avLst/>
          </a:prstGeom>
          <a:noFill/>
        </p:spPr>
      </p:pic>
      <p:pic>
        <p:nvPicPr>
          <p:cNvPr id="1032" name="Picture 8" descr="G:\АРХИВ НАТА\Система новая\карт инки\скрап наборы\кот на рыбалке\ShayD_Fishercat_element26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786314" y="3214686"/>
            <a:ext cx="1112830" cy="1173522"/>
          </a:xfrm>
          <a:prstGeom prst="rect">
            <a:avLst/>
          </a:prstGeom>
          <a:noFill/>
        </p:spPr>
      </p:pic>
      <p:pic>
        <p:nvPicPr>
          <p:cNvPr id="2052" name="Picture 4" descr="G:\АРХИВ НАТА\Система новая\карт инки\солнца\607815457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44" y="0"/>
            <a:ext cx="1541933" cy="1262080"/>
          </a:xfrm>
          <a:prstGeom prst="rect">
            <a:avLst/>
          </a:prstGeom>
          <a:noFill/>
        </p:spPr>
      </p:pic>
      <p:pic>
        <p:nvPicPr>
          <p:cNvPr id="2054" name="Picture 6" descr="G:\АРХИВ НАТА\Система новая\карт инки\скрап наборы\кот на рыбалке\ShayD_Fishercat_element9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428860" y="1857364"/>
            <a:ext cx="928694" cy="1295400"/>
          </a:xfrm>
          <a:prstGeom prst="rect">
            <a:avLst/>
          </a:prstGeom>
          <a:noFill/>
        </p:spPr>
      </p:pic>
      <p:sp>
        <p:nvSpPr>
          <p:cNvPr id="22" name="Блок-схема: альтернативный процесс 21"/>
          <p:cNvSpPr/>
          <p:nvPr/>
        </p:nvSpPr>
        <p:spPr>
          <a:xfrm>
            <a:off x="2143108" y="3643314"/>
            <a:ext cx="1071570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865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Группа 19"/>
          <p:cNvGrpSpPr/>
          <p:nvPr/>
        </p:nvGrpSpPr>
        <p:grpSpPr>
          <a:xfrm>
            <a:off x="1428728" y="2357430"/>
            <a:ext cx="2949561" cy="1000132"/>
            <a:chOff x="1857356" y="3143248"/>
            <a:chExt cx="2643206" cy="1000132"/>
          </a:xfrm>
        </p:grpSpPr>
        <p:sp>
          <p:nvSpPr>
            <p:cNvPr id="19" name="Горизонтальный свиток 18"/>
            <p:cNvSpPr/>
            <p:nvPr/>
          </p:nvSpPr>
          <p:spPr>
            <a:xfrm>
              <a:off x="1857356" y="3143248"/>
              <a:ext cx="2643206" cy="1000132"/>
            </a:xfrm>
            <a:prstGeom prst="horizontalScroll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857356" y="3214686"/>
              <a:ext cx="246964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/>
                </a:rPr>
                <a:t>870 – 50 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endParaRPr>
            </a:p>
          </p:txBody>
        </p:sp>
      </p:grpSp>
      <p:sp>
        <p:nvSpPr>
          <p:cNvPr id="27" name="Блок-схема: альтернативный процесс 26"/>
          <p:cNvSpPr/>
          <p:nvPr/>
        </p:nvSpPr>
        <p:spPr>
          <a:xfrm>
            <a:off x="857224" y="4929198"/>
            <a:ext cx="1071570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370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142844" y="3071810"/>
            <a:ext cx="1071570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830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" name="Picture 5" descr="C:\Users\александр\Desktop\468367988be7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214546" y="4143380"/>
            <a:ext cx="1143008" cy="885470"/>
          </a:xfrm>
          <a:prstGeom prst="rect">
            <a:avLst/>
          </a:prstGeom>
          <a:noFill/>
        </p:spPr>
      </p:pic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  <a:blipFill>
            <a:blip r:embed="rId14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3857620" y="4786322"/>
            <a:ext cx="1071570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820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57488" y="5429264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ёрш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28" grpId="0" animBg="1"/>
      <p:bldP spid="21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рыбы\карп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4363">
            <a:off x="815853" y="4631185"/>
            <a:ext cx="3044819" cy="1807687"/>
          </a:xfrm>
          <a:prstGeom prst="rect">
            <a:avLst/>
          </a:prstGeom>
          <a:noFill/>
        </p:spPr>
      </p:pic>
      <p:pic>
        <p:nvPicPr>
          <p:cNvPr id="2051" name="Picture 3" descr="F:\кот на рыбалке\ShayD_Fishercat_element7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43306" y="5429264"/>
            <a:ext cx="1357322" cy="1071570"/>
          </a:xfrm>
          <a:prstGeom prst="rect">
            <a:avLst/>
          </a:prstGeom>
          <a:noFill/>
        </p:spPr>
      </p:pic>
      <p:pic>
        <p:nvPicPr>
          <p:cNvPr id="4" name="Picture 5" descr="F:\кот на рыбалке\ShayD_Fishercat_element64.png"/>
          <p:cNvPicPr>
            <a:picLocks noChangeAspect="1" noChangeArrowheads="1"/>
          </p:cNvPicPr>
          <p:nvPr/>
        </p:nvPicPr>
        <p:blipFill>
          <a:blip r:embed="rId5" cstate="email">
            <a:lum bright="-40000"/>
          </a:blip>
          <a:srcRect/>
          <a:stretch>
            <a:fillRect/>
          </a:stretch>
        </p:blipFill>
        <p:spPr bwMode="auto">
          <a:xfrm rot="4835924">
            <a:off x="605814" y="3268920"/>
            <a:ext cx="1006041" cy="2081290"/>
          </a:xfrm>
          <a:prstGeom prst="rect">
            <a:avLst/>
          </a:prstGeom>
          <a:noFill/>
        </p:spPr>
      </p:pic>
      <p:pic>
        <p:nvPicPr>
          <p:cNvPr id="1035" name="Picture 11" descr="G:\АРХИВ НАТА\Система новая\карт инки\скрап наборы\кот на рыбалке\ShayD_Fishercat_element20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5857892"/>
            <a:ext cx="3571868" cy="1000108"/>
          </a:xfrm>
          <a:prstGeom prst="rect">
            <a:avLst/>
          </a:prstGeom>
          <a:noFill/>
        </p:spPr>
      </p:pic>
      <p:pic>
        <p:nvPicPr>
          <p:cNvPr id="1036" name="Picture 12" descr="G:\АРХИВ НАТА\Система новая\карт инки\скрап наборы\кот на рыбалке\ShayD_Fishercat_element2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428660" y="4500570"/>
            <a:ext cx="1627846" cy="2536813"/>
          </a:xfrm>
          <a:prstGeom prst="rect">
            <a:avLst/>
          </a:prstGeom>
          <a:noFill/>
        </p:spPr>
      </p:pic>
      <p:pic>
        <p:nvPicPr>
          <p:cNvPr id="1029" name="Picture 5" descr="G:\АРХИВ НАТА\Система новая\карт инки\скрап наборы\кот на рыбалке\ShayD_Fishercat_element17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00958" y="2357430"/>
            <a:ext cx="1214446" cy="1214446"/>
          </a:xfrm>
          <a:prstGeom prst="rect">
            <a:avLst/>
          </a:prstGeom>
          <a:noFill/>
        </p:spPr>
      </p:pic>
      <p:pic>
        <p:nvPicPr>
          <p:cNvPr id="1031" name="Picture 7" descr="G:\АРХИВ НАТА\Система новая\карт инки\скрап наборы\кот на рыбалке\ShayD_Fishercat_element1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428860" y="857232"/>
            <a:ext cx="4720832" cy="3112653"/>
          </a:xfrm>
          <a:prstGeom prst="rect">
            <a:avLst/>
          </a:prstGeom>
          <a:noFill/>
        </p:spPr>
      </p:pic>
      <p:pic>
        <p:nvPicPr>
          <p:cNvPr id="1032" name="Picture 8" descr="G:\АРХИВ НАТА\Система новая\карт инки\скрап наборы\кот на рыбалке\ShayD_Fishercat_element26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786314" y="3214686"/>
            <a:ext cx="1112830" cy="1173522"/>
          </a:xfrm>
          <a:prstGeom prst="rect">
            <a:avLst/>
          </a:prstGeom>
          <a:noFill/>
        </p:spPr>
      </p:pic>
      <p:pic>
        <p:nvPicPr>
          <p:cNvPr id="2052" name="Picture 4" descr="G:\АРХИВ НАТА\Система новая\карт инки\солнца\607815457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44" y="0"/>
            <a:ext cx="1541933" cy="1262080"/>
          </a:xfrm>
          <a:prstGeom prst="rect">
            <a:avLst/>
          </a:prstGeom>
          <a:noFill/>
        </p:spPr>
      </p:pic>
      <p:pic>
        <p:nvPicPr>
          <p:cNvPr id="2054" name="Picture 6" descr="G:\АРХИВ НАТА\Система новая\карт инки\скрап наборы\кот на рыбалке\ShayD_Fishercat_element9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428860" y="1857364"/>
            <a:ext cx="928694" cy="1295400"/>
          </a:xfrm>
          <a:prstGeom prst="rect">
            <a:avLst/>
          </a:prstGeom>
          <a:noFill/>
        </p:spPr>
      </p:pic>
      <p:sp>
        <p:nvSpPr>
          <p:cNvPr id="22" name="Блок-схема: альтернативный процесс 21"/>
          <p:cNvSpPr/>
          <p:nvPr/>
        </p:nvSpPr>
        <p:spPr>
          <a:xfrm>
            <a:off x="4714876" y="4572008"/>
            <a:ext cx="1071570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195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Группа 19"/>
          <p:cNvGrpSpPr/>
          <p:nvPr/>
        </p:nvGrpSpPr>
        <p:grpSpPr>
          <a:xfrm>
            <a:off x="1643042" y="2357430"/>
            <a:ext cx="2827321" cy="1000132"/>
            <a:chOff x="1857356" y="3143248"/>
            <a:chExt cx="2827321" cy="1000132"/>
          </a:xfrm>
        </p:grpSpPr>
        <p:sp>
          <p:nvSpPr>
            <p:cNvPr id="19" name="Горизонтальный свиток 18"/>
            <p:cNvSpPr/>
            <p:nvPr/>
          </p:nvSpPr>
          <p:spPr>
            <a:xfrm>
              <a:off x="1857356" y="3143248"/>
              <a:ext cx="2643206" cy="1000132"/>
            </a:xfrm>
            <a:prstGeom prst="horizontalScroll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928794" y="3214686"/>
              <a:ext cx="275588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/>
                </a:rPr>
                <a:t>235 – 30 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endParaRPr>
            </a:p>
          </p:txBody>
        </p:sp>
      </p:grpSp>
      <p:sp>
        <p:nvSpPr>
          <p:cNvPr id="27" name="Блок-схема: альтернативный процесс 26"/>
          <p:cNvSpPr/>
          <p:nvPr/>
        </p:nvSpPr>
        <p:spPr>
          <a:xfrm>
            <a:off x="214282" y="3286124"/>
            <a:ext cx="1071570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200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3500430" y="4857760"/>
            <a:ext cx="1071570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265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2143108" y="4143380"/>
            <a:ext cx="1071570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205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" name="Picture 5" descr="C:\Users\александр\Desktop\468367988be7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857752" y="5143512"/>
            <a:ext cx="1143008" cy="885470"/>
          </a:xfrm>
          <a:prstGeom prst="rect">
            <a:avLst/>
          </a:prstGeom>
          <a:noFill/>
        </p:spPr>
      </p:pic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  <a:blipFill>
            <a:blip r:embed="rId14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071538" y="6215082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карп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28" grpId="0" animBg="1"/>
      <p:bldP spid="29" grpId="0" animBg="1"/>
      <p:bldP spid="21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кот на рыбалке\ShayD_Fishercat_element7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28660" y="3500438"/>
            <a:ext cx="2090721" cy="1666227"/>
          </a:xfrm>
          <a:prstGeom prst="rect">
            <a:avLst/>
          </a:prstGeom>
          <a:noFill/>
        </p:spPr>
      </p:pic>
      <p:pic>
        <p:nvPicPr>
          <p:cNvPr id="4" name="Picture 5" descr="F:\кот на рыбалке\ShayD_Fishercat_element64.png"/>
          <p:cNvPicPr>
            <a:picLocks noChangeAspect="1" noChangeArrowheads="1"/>
          </p:cNvPicPr>
          <p:nvPr/>
        </p:nvPicPr>
        <p:blipFill>
          <a:blip r:embed="rId4" cstate="email">
            <a:lum bright="-40000"/>
          </a:blip>
          <a:srcRect/>
          <a:stretch>
            <a:fillRect/>
          </a:stretch>
        </p:blipFill>
        <p:spPr bwMode="auto">
          <a:xfrm rot="4835924">
            <a:off x="962972" y="4911994"/>
            <a:ext cx="1006041" cy="2081290"/>
          </a:xfrm>
          <a:prstGeom prst="rect">
            <a:avLst/>
          </a:prstGeom>
          <a:noFill/>
        </p:spPr>
      </p:pic>
      <p:pic>
        <p:nvPicPr>
          <p:cNvPr id="1035" name="Picture 11" descr="G:\АРХИВ НАТА\Система новая\карт инки\скрап наборы\кот на рыбалке\ShayD_Fishercat_element20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428660" y="5715016"/>
            <a:ext cx="3714776" cy="1560508"/>
          </a:xfrm>
          <a:prstGeom prst="rect">
            <a:avLst/>
          </a:prstGeom>
          <a:noFill/>
        </p:spPr>
      </p:pic>
      <p:pic>
        <p:nvPicPr>
          <p:cNvPr id="1036" name="Picture 12" descr="G:\АРХИВ НАТА\Система новая\карт инки\скрап наборы\кот на рыбалке\ShayD_Fishercat_element2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428660" y="4500570"/>
            <a:ext cx="1627846" cy="2536813"/>
          </a:xfrm>
          <a:prstGeom prst="rect">
            <a:avLst/>
          </a:prstGeom>
          <a:noFill/>
        </p:spPr>
      </p:pic>
      <p:pic>
        <p:nvPicPr>
          <p:cNvPr id="1029" name="Picture 5" descr="G:\АРХИВ НАТА\Система новая\карт инки\скрап наборы\кот на рыбалке\ShayD_Fishercat_element17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00958" y="2357430"/>
            <a:ext cx="1214446" cy="1214446"/>
          </a:xfrm>
          <a:prstGeom prst="rect">
            <a:avLst/>
          </a:prstGeom>
          <a:noFill/>
        </p:spPr>
      </p:pic>
      <p:pic>
        <p:nvPicPr>
          <p:cNvPr id="1031" name="Picture 7" descr="G:\АРХИВ НАТА\Система новая\карт инки\скрап наборы\кот на рыбалке\ShayD_Fishercat_element1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428860" y="857232"/>
            <a:ext cx="4720832" cy="3112653"/>
          </a:xfrm>
          <a:prstGeom prst="rect">
            <a:avLst/>
          </a:prstGeom>
          <a:noFill/>
        </p:spPr>
      </p:pic>
      <p:pic>
        <p:nvPicPr>
          <p:cNvPr id="1032" name="Picture 8" descr="G:\АРХИВ НАТА\Система новая\карт инки\скрап наборы\кот на рыбалке\ShayD_Fishercat_element26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786314" y="3214686"/>
            <a:ext cx="1112830" cy="1173522"/>
          </a:xfrm>
          <a:prstGeom prst="rect">
            <a:avLst/>
          </a:prstGeom>
          <a:noFill/>
        </p:spPr>
      </p:pic>
      <p:pic>
        <p:nvPicPr>
          <p:cNvPr id="2052" name="Picture 4" descr="G:\АРХИВ НАТА\Система новая\карт инки\солнца\60781545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44" y="0"/>
            <a:ext cx="1541933" cy="1262080"/>
          </a:xfrm>
          <a:prstGeom prst="rect">
            <a:avLst/>
          </a:prstGeom>
          <a:noFill/>
        </p:spPr>
      </p:pic>
      <p:pic>
        <p:nvPicPr>
          <p:cNvPr id="2054" name="Picture 6" descr="G:\АРХИВ НАТА\Система новая\карт инки\скрап наборы\кот на рыбалке\ShayD_Fishercat_element9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428860" y="1857364"/>
            <a:ext cx="928694" cy="1295400"/>
          </a:xfrm>
          <a:prstGeom prst="rect">
            <a:avLst/>
          </a:prstGeom>
          <a:noFill/>
        </p:spPr>
      </p:pic>
      <p:sp>
        <p:nvSpPr>
          <p:cNvPr id="22" name="Блок-схема: альтернативный процесс 21"/>
          <p:cNvSpPr/>
          <p:nvPr/>
        </p:nvSpPr>
        <p:spPr>
          <a:xfrm>
            <a:off x="4572000" y="5357826"/>
            <a:ext cx="1071570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390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Группа 19"/>
          <p:cNvGrpSpPr/>
          <p:nvPr/>
        </p:nvGrpSpPr>
        <p:grpSpPr>
          <a:xfrm>
            <a:off x="1428728" y="2357430"/>
            <a:ext cx="2949561" cy="1000132"/>
            <a:chOff x="1857356" y="3143248"/>
            <a:chExt cx="2643206" cy="1000132"/>
          </a:xfrm>
        </p:grpSpPr>
        <p:sp>
          <p:nvSpPr>
            <p:cNvPr id="19" name="Горизонтальный свиток 18"/>
            <p:cNvSpPr/>
            <p:nvPr/>
          </p:nvSpPr>
          <p:spPr>
            <a:xfrm>
              <a:off x="1857356" y="3143248"/>
              <a:ext cx="2643206" cy="1000132"/>
            </a:xfrm>
            <a:prstGeom prst="horizontalScroll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857356" y="3214686"/>
              <a:ext cx="232886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/>
                </a:rPr>
                <a:t>320 + 90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endParaRPr>
            </a:p>
          </p:txBody>
        </p:sp>
      </p:grpSp>
      <p:sp>
        <p:nvSpPr>
          <p:cNvPr id="27" name="Блок-схема: альтернативный процесс 26"/>
          <p:cNvSpPr/>
          <p:nvPr/>
        </p:nvSpPr>
        <p:spPr>
          <a:xfrm>
            <a:off x="857224" y="4929198"/>
            <a:ext cx="1071570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230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142844" y="3071810"/>
            <a:ext cx="1071570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400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" name="Picture 5" descr="C:\Users\александр\Desktop\468367988be7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214810" y="5972530"/>
            <a:ext cx="1143008" cy="885470"/>
          </a:xfrm>
          <a:prstGeom prst="rect">
            <a:avLst/>
          </a:prstGeom>
          <a:noFill/>
        </p:spPr>
      </p:pic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  <a:blipFill>
            <a:blip r:embed="rId13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2071670" y="3643314"/>
            <a:ext cx="1071570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410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57422" y="5429264"/>
            <a:ext cx="22145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зеркальный карп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F:\рыбы\зеркальный карп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71670" y="4214818"/>
            <a:ext cx="2357454" cy="1276445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28" grpId="0" animBg="1"/>
      <p:bldP spid="21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кот на рыбалке\ShayD_Fishercat_element7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6050" y="5357826"/>
            <a:ext cx="2090721" cy="1666227"/>
          </a:xfrm>
          <a:prstGeom prst="rect">
            <a:avLst/>
          </a:prstGeom>
          <a:noFill/>
        </p:spPr>
      </p:pic>
      <p:pic>
        <p:nvPicPr>
          <p:cNvPr id="7170" name="Picture 2" descr="F:\рыбы\лещ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3357562"/>
            <a:ext cx="2865365" cy="1733546"/>
          </a:xfrm>
          <a:prstGeom prst="rect">
            <a:avLst/>
          </a:prstGeom>
          <a:noFill/>
        </p:spPr>
      </p:pic>
      <p:pic>
        <p:nvPicPr>
          <p:cNvPr id="1035" name="Picture 11" descr="G:\АРХИВ НАТА\Система новая\карт инки\скрап наборы\кот на рыбалке\ShayD_Fishercat_element20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428660" y="5715016"/>
            <a:ext cx="3714776" cy="1560508"/>
          </a:xfrm>
          <a:prstGeom prst="rect">
            <a:avLst/>
          </a:prstGeom>
          <a:noFill/>
        </p:spPr>
      </p:pic>
      <p:pic>
        <p:nvPicPr>
          <p:cNvPr id="1036" name="Picture 12" descr="G:\АРХИВ НАТА\Система новая\карт инки\скрап наборы\кот на рыбалке\ShayD_Fishercat_element2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428660" y="4500570"/>
            <a:ext cx="1627846" cy="2536813"/>
          </a:xfrm>
          <a:prstGeom prst="rect">
            <a:avLst/>
          </a:prstGeom>
          <a:noFill/>
        </p:spPr>
      </p:pic>
      <p:pic>
        <p:nvPicPr>
          <p:cNvPr id="1029" name="Picture 5" descr="G:\АРХИВ НАТА\Система новая\карт инки\скрап наборы\кот на рыбалке\ShayD_Fishercat_element17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00958" y="2357430"/>
            <a:ext cx="1214446" cy="1214446"/>
          </a:xfrm>
          <a:prstGeom prst="rect">
            <a:avLst/>
          </a:prstGeom>
          <a:noFill/>
        </p:spPr>
      </p:pic>
      <p:pic>
        <p:nvPicPr>
          <p:cNvPr id="1031" name="Picture 7" descr="G:\АРХИВ НАТА\Система новая\карт инки\скрап наборы\кот на рыбалке\ShayD_Fishercat_element1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428860" y="857232"/>
            <a:ext cx="4720832" cy="3112653"/>
          </a:xfrm>
          <a:prstGeom prst="rect">
            <a:avLst/>
          </a:prstGeom>
          <a:noFill/>
        </p:spPr>
      </p:pic>
      <p:pic>
        <p:nvPicPr>
          <p:cNvPr id="1032" name="Picture 8" descr="G:\АРХИВ НАТА\Система новая\карт инки\скрап наборы\кот на рыбалке\ShayD_Fishercat_element26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786314" y="3214686"/>
            <a:ext cx="1112830" cy="1173522"/>
          </a:xfrm>
          <a:prstGeom prst="rect">
            <a:avLst/>
          </a:prstGeom>
          <a:noFill/>
        </p:spPr>
      </p:pic>
      <p:pic>
        <p:nvPicPr>
          <p:cNvPr id="2052" name="Picture 4" descr="G:\АРХИВ НАТА\Система новая\карт инки\солнца\60781545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44" y="0"/>
            <a:ext cx="1541933" cy="1262080"/>
          </a:xfrm>
          <a:prstGeom prst="rect">
            <a:avLst/>
          </a:prstGeom>
          <a:noFill/>
        </p:spPr>
      </p:pic>
      <p:pic>
        <p:nvPicPr>
          <p:cNvPr id="2054" name="Picture 6" descr="G:\АРХИВ НАТА\Система новая\карт инки\скрап наборы\кот на рыбалке\ShayD_Fishercat_element9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428860" y="1857364"/>
            <a:ext cx="928694" cy="1295400"/>
          </a:xfrm>
          <a:prstGeom prst="rect">
            <a:avLst/>
          </a:prstGeom>
          <a:noFill/>
        </p:spPr>
      </p:pic>
      <p:sp>
        <p:nvSpPr>
          <p:cNvPr id="22" name="Блок-схема: альтернативный процесс 21"/>
          <p:cNvSpPr/>
          <p:nvPr/>
        </p:nvSpPr>
        <p:spPr>
          <a:xfrm>
            <a:off x="4500562" y="4786322"/>
            <a:ext cx="1071570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590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Группа 19"/>
          <p:cNvGrpSpPr/>
          <p:nvPr/>
        </p:nvGrpSpPr>
        <p:grpSpPr>
          <a:xfrm>
            <a:off x="1643042" y="2357430"/>
            <a:ext cx="2643206" cy="1000132"/>
            <a:chOff x="1857356" y="3143248"/>
            <a:chExt cx="2643206" cy="1000132"/>
          </a:xfrm>
        </p:grpSpPr>
        <p:sp>
          <p:nvSpPr>
            <p:cNvPr id="19" name="Горизонтальный свиток 18"/>
            <p:cNvSpPr/>
            <p:nvPr/>
          </p:nvSpPr>
          <p:spPr>
            <a:xfrm>
              <a:off x="1857356" y="3143248"/>
              <a:ext cx="2643206" cy="1000132"/>
            </a:xfrm>
            <a:prstGeom prst="horizontalScroll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928794" y="3214686"/>
              <a:ext cx="24657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/>
                </a:rPr>
                <a:t>640 - 60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endParaRPr>
            </a:p>
          </p:txBody>
        </p:sp>
      </p:grpSp>
      <p:sp>
        <p:nvSpPr>
          <p:cNvPr id="27" name="Блок-схема: альтернативный процесс 26"/>
          <p:cNvSpPr/>
          <p:nvPr/>
        </p:nvSpPr>
        <p:spPr>
          <a:xfrm>
            <a:off x="1285852" y="5072074"/>
            <a:ext cx="1071570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40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3214678" y="5072074"/>
            <a:ext cx="1071570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700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214282" y="3000372"/>
            <a:ext cx="1071570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580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" name="Picture 5" descr="C:\Users\александр\Desktop\468367988be7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643438" y="5357826"/>
            <a:ext cx="1143008" cy="885470"/>
          </a:xfrm>
          <a:prstGeom prst="rect">
            <a:avLst/>
          </a:prstGeom>
          <a:noFill/>
        </p:spPr>
      </p:pic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  <a:blipFill>
            <a:blip r:embed="rId13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5" descr="F:\кот на рыбалке\ShayD_Fishercat_element64.png"/>
          <p:cNvPicPr>
            <a:picLocks noChangeAspect="1" noChangeArrowheads="1"/>
          </p:cNvPicPr>
          <p:nvPr/>
        </p:nvPicPr>
        <p:blipFill>
          <a:blip r:embed="rId14" cstate="email">
            <a:lum bright="-40000"/>
          </a:blip>
          <a:srcRect/>
          <a:stretch>
            <a:fillRect/>
          </a:stretch>
        </p:blipFill>
        <p:spPr bwMode="auto">
          <a:xfrm rot="4835924">
            <a:off x="1605915" y="5151105"/>
            <a:ext cx="1006041" cy="208129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2571736" y="3357562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лещ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28" grpId="0" animBg="1"/>
      <p:bldP spid="29" grpId="0" animBg="1"/>
      <p:bldP spid="21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F:\рыбы\налим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902071">
            <a:off x="2818983" y="5001277"/>
            <a:ext cx="2970029" cy="1832279"/>
          </a:xfrm>
          <a:prstGeom prst="rect">
            <a:avLst/>
          </a:prstGeom>
          <a:noFill/>
        </p:spPr>
      </p:pic>
      <p:pic>
        <p:nvPicPr>
          <p:cNvPr id="4" name="Picture 5" descr="F:\кот на рыбалке\ShayD_Fishercat_element64.png"/>
          <p:cNvPicPr>
            <a:picLocks noChangeAspect="1" noChangeArrowheads="1"/>
          </p:cNvPicPr>
          <p:nvPr/>
        </p:nvPicPr>
        <p:blipFill>
          <a:blip r:embed="rId4" cstate="email">
            <a:lum bright="-40000"/>
          </a:blip>
          <a:srcRect/>
          <a:stretch>
            <a:fillRect/>
          </a:stretch>
        </p:blipFill>
        <p:spPr bwMode="auto">
          <a:xfrm rot="4835924">
            <a:off x="962972" y="4911994"/>
            <a:ext cx="1006041" cy="2081290"/>
          </a:xfrm>
          <a:prstGeom prst="rect">
            <a:avLst/>
          </a:prstGeom>
          <a:noFill/>
        </p:spPr>
      </p:pic>
      <p:pic>
        <p:nvPicPr>
          <p:cNvPr id="2051" name="Picture 3" descr="F:\кот на рыбалке\ShayD_Fishercat_element7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428660" y="3500438"/>
            <a:ext cx="2090721" cy="1666227"/>
          </a:xfrm>
          <a:prstGeom prst="rect">
            <a:avLst/>
          </a:prstGeom>
          <a:noFill/>
        </p:spPr>
      </p:pic>
      <p:pic>
        <p:nvPicPr>
          <p:cNvPr id="1035" name="Picture 11" descr="G:\АРХИВ НАТА\Система новая\карт инки\скрап наборы\кот на рыбалке\ShayD_Fishercat_element20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428660" y="5715016"/>
            <a:ext cx="3714776" cy="1560508"/>
          </a:xfrm>
          <a:prstGeom prst="rect">
            <a:avLst/>
          </a:prstGeom>
          <a:noFill/>
        </p:spPr>
      </p:pic>
      <p:pic>
        <p:nvPicPr>
          <p:cNvPr id="1036" name="Picture 12" descr="G:\АРХИВ НАТА\Система новая\карт инки\скрап наборы\кот на рыбалке\ShayD_Fishercat_element2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428660" y="4500570"/>
            <a:ext cx="1627846" cy="2536813"/>
          </a:xfrm>
          <a:prstGeom prst="rect">
            <a:avLst/>
          </a:prstGeom>
          <a:noFill/>
        </p:spPr>
      </p:pic>
      <p:pic>
        <p:nvPicPr>
          <p:cNvPr id="1029" name="Picture 5" descr="G:\АРХИВ НАТА\Система новая\карт инки\скрап наборы\кот на рыбалке\ShayD_Fishercat_element17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00958" y="2357430"/>
            <a:ext cx="1214446" cy="1214446"/>
          </a:xfrm>
          <a:prstGeom prst="rect">
            <a:avLst/>
          </a:prstGeom>
          <a:noFill/>
        </p:spPr>
      </p:pic>
      <p:pic>
        <p:nvPicPr>
          <p:cNvPr id="1031" name="Picture 7" descr="G:\АРХИВ НАТА\Система новая\карт инки\скрап наборы\кот на рыбалке\ShayD_Fishercat_element1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428860" y="857232"/>
            <a:ext cx="4720832" cy="3112653"/>
          </a:xfrm>
          <a:prstGeom prst="rect">
            <a:avLst/>
          </a:prstGeom>
          <a:noFill/>
        </p:spPr>
      </p:pic>
      <p:pic>
        <p:nvPicPr>
          <p:cNvPr id="1032" name="Picture 8" descr="G:\АРХИВ НАТА\Система новая\карт инки\скрап наборы\кот на рыбалке\ShayD_Fishercat_element26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786314" y="3214686"/>
            <a:ext cx="1112830" cy="1173522"/>
          </a:xfrm>
          <a:prstGeom prst="rect">
            <a:avLst/>
          </a:prstGeom>
          <a:noFill/>
        </p:spPr>
      </p:pic>
      <p:pic>
        <p:nvPicPr>
          <p:cNvPr id="2052" name="Picture 4" descr="G:\АРХИВ НАТА\Система новая\карт инки\солнца\607815457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44" y="0"/>
            <a:ext cx="1541933" cy="1262080"/>
          </a:xfrm>
          <a:prstGeom prst="rect">
            <a:avLst/>
          </a:prstGeom>
          <a:noFill/>
        </p:spPr>
      </p:pic>
      <p:pic>
        <p:nvPicPr>
          <p:cNvPr id="2054" name="Picture 6" descr="G:\АРХИВ НАТА\Система новая\карт инки\скрап наборы\кот на рыбалке\ShayD_Fishercat_element9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428860" y="1857364"/>
            <a:ext cx="928694" cy="1295400"/>
          </a:xfrm>
          <a:prstGeom prst="rect">
            <a:avLst/>
          </a:prstGeom>
          <a:noFill/>
        </p:spPr>
      </p:pic>
      <p:sp>
        <p:nvSpPr>
          <p:cNvPr id="22" name="Блок-схема: альтернативный процесс 21"/>
          <p:cNvSpPr/>
          <p:nvPr/>
        </p:nvSpPr>
        <p:spPr>
          <a:xfrm>
            <a:off x="2143108" y="3643314"/>
            <a:ext cx="1071570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400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Группа 19"/>
          <p:cNvGrpSpPr/>
          <p:nvPr/>
        </p:nvGrpSpPr>
        <p:grpSpPr>
          <a:xfrm>
            <a:off x="1428728" y="2357430"/>
            <a:ext cx="2949561" cy="1000132"/>
            <a:chOff x="1857356" y="3143248"/>
            <a:chExt cx="2643206" cy="1000132"/>
          </a:xfrm>
        </p:grpSpPr>
        <p:sp>
          <p:nvSpPr>
            <p:cNvPr id="19" name="Горизонтальный свиток 18"/>
            <p:cNvSpPr/>
            <p:nvPr/>
          </p:nvSpPr>
          <p:spPr>
            <a:xfrm>
              <a:off x="1857356" y="3143248"/>
              <a:ext cx="2643206" cy="1000132"/>
            </a:xfrm>
            <a:prstGeom prst="horizontalScroll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857356" y="3214686"/>
              <a:ext cx="232886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/>
                </a:rPr>
                <a:t>480 + 80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endParaRPr>
            </a:p>
          </p:txBody>
        </p:sp>
      </p:grpSp>
      <p:sp>
        <p:nvSpPr>
          <p:cNvPr id="27" name="Блок-схема: альтернативный процесс 26"/>
          <p:cNvSpPr/>
          <p:nvPr/>
        </p:nvSpPr>
        <p:spPr>
          <a:xfrm>
            <a:off x="857224" y="4929198"/>
            <a:ext cx="1071570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460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142844" y="3071810"/>
            <a:ext cx="1071570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580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" name="Picture 5" descr="C:\Users\александр\Desktop\468367988be7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214546" y="4143380"/>
            <a:ext cx="1143008" cy="885470"/>
          </a:xfrm>
          <a:prstGeom prst="rect">
            <a:avLst/>
          </a:prstGeom>
          <a:noFill/>
        </p:spPr>
      </p:pic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358214" y="6215082"/>
            <a:ext cx="785786" cy="642918"/>
          </a:xfrm>
          <a:prstGeom prst="actionButtonForwardNext">
            <a:avLst/>
          </a:prstGeom>
          <a:blipFill>
            <a:blip r:embed="rId14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3857620" y="4786322"/>
            <a:ext cx="1071570" cy="5715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560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7554" y="6286520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налим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5"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28" grpId="0" animBg="1"/>
      <p:bldP spid="21" grpId="0" animBg="1"/>
      <p:bldP spid="2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135</Words>
  <Application>Microsoft Office PowerPoint</Application>
  <PresentationFormat>Экран (4:3)</PresentationFormat>
  <Paragraphs>93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Lenovo</cp:lastModifiedBy>
  <cp:revision>86</cp:revision>
  <dcterms:created xsi:type="dcterms:W3CDTF">2012-05-06T07:20:01Z</dcterms:created>
  <dcterms:modified xsi:type="dcterms:W3CDTF">2016-04-09T12:51:36Z</dcterms:modified>
</cp:coreProperties>
</file>