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57" r:id="rId5"/>
    <p:sldId id="264" r:id="rId6"/>
    <p:sldId id="260" r:id="rId7"/>
    <p:sldId id="259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1" autoAdjust="0"/>
    <p:restoredTop sz="94660"/>
  </p:normalViewPr>
  <p:slideViewPr>
    <p:cSldViewPr snapToGrid="0">
      <p:cViewPr varScale="1">
        <p:scale>
          <a:sx n="58" d="100"/>
          <a:sy n="58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697481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Constantia" panose="02030602050306030303" pitchFamily="18" charset="0"/>
              </a:rPr>
              <a:t>Развитие речи </a:t>
            </a:r>
            <a:r>
              <a:rPr lang="ru-RU" sz="4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тема «</a:t>
            </a: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весна</a:t>
            </a:r>
            <a:r>
              <a:rPr lang="ru-RU" sz="4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»</a:t>
            </a:r>
            <a:br>
              <a:rPr lang="ru-RU" sz="4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3 класс</a:t>
            </a:r>
            <a:r>
              <a:rPr lang="ru-RU" sz="36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26280" y="3843867"/>
            <a:ext cx="7665720" cy="1947333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Составила</a:t>
            </a:r>
            <a:r>
              <a:rPr lang="ru-RU" sz="2800" dirty="0" smtClean="0">
                <a:latin typeface="Constantia" panose="02030602050306030303" pitchFamily="18" charset="0"/>
              </a:rPr>
              <a:t> : учитель начальных классов</a:t>
            </a:r>
          </a:p>
          <a:p>
            <a:pPr algn="r"/>
            <a:r>
              <a:rPr lang="en-US" sz="2800" dirty="0" smtClean="0">
                <a:latin typeface="Constantia" panose="02030602050306030303" pitchFamily="18" charset="0"/>
              </a:rPr>
              <a:t>I</a:t>
            </a:r>
            <a:r>
              <a:rPr lang="ru-RU" sz="2800" dirty="0" smtClean="0">
                <a:latin typeface="Constantia" panose="02030602050306030303" pitchFamily="18" charset="0"/>
              </a:rPr>
              <a:t> квалификационной категории</a:t>
            </a:r>
          </a:p>
          <a:p>
            <a:pPr algn="r"/>
            <a:r>
              <a:rPr lang="ru-RU" sz="2800" b="1" i="1" dirty="0" smtClean="0">
                <a:latin typeface="Constantia" panose="02030602050306030303" pitchFamily="18" charset="0"/>
              </a:rPr>
              <a:t>ФАТЕЕВА </a:t>
            </a:r>
            <a:r>
              <a:rPr lang="ru-RU" sz="2800" b="1" i="1" dirty="0" smtClean="0">
                <a:latin typeface="Constantia" panose="02030602050306030303" pitchFamily="18" charset="0"/>
              </a:rPr>
              <a:t>ЛЮДМИЛА АЛЕКСАНДРОВНА</a:t>
            </a:r>
            <a:endParaRPr lang="ru-RU" sz="28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8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331076"/>
            <a:ext cx="9721030" cy="72521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БУДЕМ ГОВОРИТЬ КРАСИВО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0" y="1292773"/>
            <a:ext cx="10241293" cy="50764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nstantia" panose="02030602050306030303" pitchFamily="18" charset="0"/>
              </a:rPr>
              <a:t>СА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СА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СА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           АС </a:t>
            </a:r>
            <a:r>
              <a:rPr lang="ru-RU" sz="2400" b="1" dirty="0" err="1" smtClean="0">
                <a:latin typeface="Constantia" panose="02030602050306030303" pitchFamily="18" charset="0"/>
              </a:rPr>
              <a:t>АС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АС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  САС АСА САС</a:t>
            </a:r>
          </a:p>
          <a:p>
            <a:r>
              <a:rPr lang="ru-RU" sz="2400" b="1" dirty="0" smtClean="0">
                <a:latin typeface="Constantia" panose="02030602050306030303" pitchFamily="18" charset="0"/>
              </a:rPr>
              <a:t>СО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СО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СО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         ОС </a:t>
            </a:r>
            <a:r>
              <a:rPr lang="ru-RU" sz="2400" b="1" dirty="0" err="1" smtClean="0">
                <a:latin typeface="Constantia" panose="02030602050306030303" pitchFamily="18" charset="0"/>
              </a:rPr>
              <a:t>ОС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ОС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СОС ОСО СОС</a:t>
            </a:r>
          </a:p>
          <a:p>
            <a:r>
              <a:rPr lang="ru-RU" sz="2400" b="1" dirty="0" smtClean="0">
                <a:latin typeface="Constantia" panose="02030602050306030303" pitchFamily="18" charset="0"/>
              </a:rPr>
              <a:t>СУ </a:t>
            </a:r>
            <a:r>
              <a:rPr lang="ru-RU" sz="2400" b="1" dirty="0" err="1" smtClean="0">
                <a:latin typeface="Constantia" panose="02030602050306030303" pitchFamily="18" charset="0"/>
              </a:rPr>
              <a:t>СУ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СУ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           УС </a:t>
            </a:r>
            <a:r>
              <a:rPr lang="ru-RU" sz="2400" b="1" dirty="0" err="1" smtClean="0">
                <a:latin typeface="Constantia" panose="02030602050306030303" pitchFamily="18" charset="0"/>
              </a:rPr>
              <a:t>УС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УС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  СУ УСУ СУС</a:t>
            </a:r>
          </a:p>
          <a:p>
            <a:r>
              <a:rPr lang="ru-RU" sz="2400" b="1" dirty="0" smtClean="0">
                <a:latin typeface="Constantia" panose="02030602050306030303" pitchFamily="18" charset="0"/>
              </a:rPr>
              <a:t>СИ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СИ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СИ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        ИС </a:t>
            </a:r>
            <a:r>
              <a:rPr lang="ru-RU" sz="2400" b="1" dirty="0" err="1" smtClean="0">
                <a:latin typeface="Constantia" panose="02030602050306030303" pitchFamily="18" charset="0"/>
              </a:rPr>
              <a:t>ИС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ИС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СИС ИСИ СИС</a:t>
            </a:r>
          </a:p>
          <a:p>
            <a:r>
              <a:rPr lang="ru-RU" sz="2400" b="1" dirty="0" smtClean="0">
                <a:latin typeface="Constantia" panose="02030602050306030303" pitchFamily="18" charset="0"/>
              </a:rPr>
              <a:t>СЕ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СЕ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СЕ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           ЕС </a:t>
            </a:r>
            <a:r>
              <a:rPr lang="ru-RU" sz="2400" b="1" dirty="0" err="1" smtClean="0">
                <a:latin typeface="Constantia" panose="02030602050306030303" pitchFamily="18" charset="0"/>
              </a:rPr>
              <a:t>ЕС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ЕС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   СЕС ЕСЕ СЕС</a:t>
            </a:r>
          </a:p>
          <a:p>
            <a:r>
              <a:rPr lang="ru-RU" sz="2400" b="1" dirty="0" smtClean="0">
                <a:latin typeface="Constantia" panose="02030602050306030303" pitchFamily="18" charset="0"/>
              </a:rPr>
              <a:t>СЫ </a:t>
            </a:r>
            <a:r>
              <a:rPr lang="ru-RU" sz="2400" b="1" dirty="0" err="1" smtClean="0">
                <a:latin typeface="Constantia" panose="02030602050306030303" pitchFamily="18" charset="0"/>
              </a:rPr>
              <a:t>СЫ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СЫ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         ЫС </a:t>
            </a:r>
            <a:r>
              <a:rPr lang="ru-RU" sz="2400" b="1" dirty="0" err="1" smtClean="0">
                <a:latin typeface="Constantia" panose="02030602050306030303" pitchFamily="18" charset="0"/>
              </a:rPr>
              <a:t>ЫС</a:t>
            </a:r>
            <a:r>
              <a:rPr lang="ru-RU" sz="2400" b="1" dirty="0" smtClean="0">
                <a:latin typeface="Constantia" panose="02030602050306030303" pitchFamily="18" charset="0"/>
              </a:rPr>
              <a:t> </a:t>
            </a:r>
            <a:r>
              <a:rPr lang="ru-RU" sz="2400" b="1" dirty="0" err="1" smtClean="0">
                <a:latin typeface="Constantia" panose="02030602050306030303" pitchFamily="18" charset="0"/>
              </a:rPr>
              <a:t>ЫС</a:t>
            </a:r>
            <a:r>
              <a:rPr lang="ru-RU" sz="2400" b="1" dirty="0" smtClean="0">
                <a:latin typeface="Constantia" panose="02030602050306030303" pitchFamily="18" charset="0"/>
              </a:rPr>
              <a:t>            СЫС ЫСЫ СЫС</a:t>
            </a:r>
          </a:p>
          <a:p>
            <a:endParaRPr lang="ru-RU" sz="2400" dirty="0"/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СНА                                      СЕН   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ВЕСНА                                 ЕСЕН  </a:t>
            </a:r>
          </a:p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                                              ВЕСЕННИЙ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6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8740" y="1447800"/>
            <a:ext cx="93938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65760" y="480061"/>
            <a:ext cx="6537960" cy="395477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Солнышко всё ярче светит,</a:t>
            </a:r>
          </a:p>
          <a:p>
            <a:r>
              <a:rPr lang="ru-RU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Снег худеет, мякнет, тает.</a:t>
            </a:r>
          </a:p>
          <a:p>
            <a:r>
              <a:rPr lang="ru-RU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Грач горластый прилетает.</a:t>
            </a:r>
          </a:p>
          <a:p>
            <a:r>
              <a:rPr lang="ru-RU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Что за </a:t>
            </a:r>
            <a:r>
              <a:rPr lang="ru-RU" sz="3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время? </a:t>
            </a:r>
            <a:r>
              <a:rPr lang="ru-RU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Кто узнает?</a:t>
            </a:r>
          </a:p>
          <a:p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admin\Desktop\9104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0267" y="2319867"/>
            <a:ext cx="5170310" cy="4182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81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033655" cy="5600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Назови весенние месяцы.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В каком месяце 31 день?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Назови признаки весны.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Что такое весеннее равноденствие? Когда бывает?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Какие весенние праздники ты знаешь?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Какие каникулы были у школьников?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Как одеваются люди весной?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6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36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8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27651" name="Picture 3" descr="C:\Users\admin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432" y="493486"/>
            <a:ext cx="3033485" cy="2275114"/>
          </a:xfrm>
          <a:prstGeom prst="rect">
            <a:avLst/>
          </a:prstGeom>
          <a:noFill/>
        </p:spPr>
      </p:pic>
      <p:pic>
        <p:nvPicPr>
          <p:cNvPr id="27652" name="Picture 4" descr="C:\Users\admin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4335" y="3837742"/>
            <a:ext cx="3500621" cy="2220158"/>
          </a:xfrm>
          <a:prstGeom prst="rect">
            <a:avLst/>
          </a:prstGeom>
          <a:noFill/>
        </p:spPr>
      </p:pic>
      <p:pic>
        <p:nvPicPr>
          <p:cNvPr id="27653" name="Picture 5" descr="C:\Users\admin\Desktop\2619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6370" y="473530"/>
            <a:ext cx="3035903" cy="2276928"/>
          </a:xfrm>
          <a:prstGeom prst="rect">
            <a:avLst/>
          </a:prstGeom>
          <a:noFill/>
        </p:spPr>
      </p:pic>
      <p:pic>
        <p:nvPicPr>
          <p:cNvPr id="27654" name="Picture 6" descr="C:\Users\admin\Desktop\протал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576" y="3802062"/>
            <a:ext cx="2902298" cy="2174195"/>
          </a:xfrm>
          <a:prstGeom prst="rect">
            <a:avLst/>
          </a:prstGeom>
          <a:noFill/>
        </p:spPr>
      </p:pic>
      <p:pic>
        <p:nvPicPr>
          <p:cNvPr id="27655" name="Picture 7" descr="C:\Users\admin\Desktop\подс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4974" y="458409"/>
            <a:ext cx="3183560" cy="2200402"/>
          </a:xfrm>
          <a:prstGeom prst="rect">
            <a:avLst/>
          </a:prstGeom>
          <a:noFill/>
        </p:spPr>
      </p:pic>
      <p:pic>
        <p:nvPicPr>
          <p:cNvPr id="1026" name="Picture 2" descr="C:\Users\admin\Desktop\скворечни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61463" y="3908502"/>
            <a:ext cx="2807037" cy="2102832"/>
          </a:xfrm>
          <a:prstGeom prst="rect">
            <a:avLst/>
          </a:prstGeom>
          <a:noFill/>
        </p:spPr>
      </p:pic>
      <p:pic>
        <p:nvPicPr>
          <p:cNvPr id="27650" name="Picture 2" descr="C:\Users\admin\Desktop\0_8d732_4ed14763_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8"/>
          <a:srcRect l="2153" r="2153"/>
          <a:stretch>
            <a:fillRect/>
          </a:stretch>
        </p:blipFill>
        <p:spPr bwMode="auto">
          <a:xfrm>
            <a:off x="7225019" y="3672721"/>
            <a:ext cx="1724247" cy="240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8839" y="685800"/>
            <a:ext cx="8593773" cy="6519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Загадки о весне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4133" y="1422401"/>
            <a:ext cx="11321627" cy="5184140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СОЛНЦЕ</a:t>
            </a:r>
          </a:p>
          <a:p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КАПЕЛЬ</a:t>
            </a:r>
          </a:p>
          <a:p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МАРТ</a:t>
            </a:r>
          </a:p>
          <a:p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ПРОТАЛИНА</a:t>
            </a:r>
          </a:p>
          <a:p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ЛАНДЫШ</a:t>
            </a:r>
          </a:p>
          <a:p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ПОДСНЕЖНИК</a:t>
            </a:r>
          </a:p>
          <a:p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ТРАВА</a:t>
            </a:r>
          </a:p>
          <a:p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ПЕРЕЛЁТНЫЕ ПТИЦЫ</a:t>
            </a:r>
          </a:p>
          <a:p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СКВОРЕЧНИК</a:t>
            </a:r>
          </a:p>
          <a:p>
            <a:r>
              <a:rPr lang="ru-RU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ПОЛОВОДЬЕ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54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8641"/>
            <a:ext cx="10425748" cy="84582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СОСТАВЬ ПРЕДЛОЖЕНИЯ ПО КАРТИНКАМ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1" y="1714183"/>
            <a:ext cx="2757627" cy="37490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5526" y="2493010"/>
            <a:ext cx="2878455" cy="4073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592" y="1714183"/>
            <a:ext cx="2657653" cy="374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3326" y="2594610"/>
            <a:ext cx="2773148" cy="40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5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10209760" cy="85922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СОСТАВЬ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РАССКАЗ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 ВЕСНЕ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7" y="1891863"/>
            <a:ext cx="9808404" cy="40044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Составь </a:t>
            </a:r>
            <a:r>
              <a:rPr lang="ru-RU" sz="3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предложения на </a:t>
            </a:r>
            <a:r>
              <a:rPr lang="ru-RU" sz="3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черновике, используя опорные слова</a:t>
            </a:r>
            <a:endParaRPr lang="ru-RU" sz="32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Проверь </a:t>
            </a:r>
            <a:r>
              <a:rPr lang="ru-RU" sz="3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предложения и написание слов</a:t>
            </a:r>
            <a:endParaRPr lang="ru-RU" sz="32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Придумай заголовок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Напиши рассказ в тетрадь</a:t>
            </a:r>
            <a:endParaRPr lang="ru-RU" sz="32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Прочитай ещё раз свою </a:t>
            </a:r>
            <a:r>
              <a:rPr lang="ru-RU" sz="3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работу</a:t>
            </a:r>
            <a:endParaRPr lang="ru-RU" sz="32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 descr="http://s4.pic4you.ru/y2014/08-13/12216/45439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4267" y="3084743"/>
            <a:ext cx="3014134" cy="3468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47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874" y="4487332"/>
            <a:ext cx="10288588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71912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i="1" dirty="0">
              <a:solidFill>
                <a:schemeClr val="accent1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049" name="Picture 1" descr="C:\Users\admin\Desktop\NIYhQjJ4i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85343">
            <a:off x="518012" y="1010308"/>
            <a:ext cx="6394620" cy="4795966"/>
          </a:xfrm>
          <a:prstGeom prst="rect">
            <a:avLst/>
          </a:prstGeom>
          <a:noFill/>
        </p:spPr>
      </p:pic>
      <p:pic>
        <p:nvPicPr>
          <p:cNvPr id="2051" name="Picture 3" descr="http://zoompix.ru/photo/45/smaylik_ulybka_ruchka_1680x1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2485">
            <a:off x="8022653" y="2607912"/>
            <a:ext cx="3798329" cy="28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37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</TotalTime>
  <Words>185</Words>
  <Application>Microsoft Office PowerPoint</Application>
  <PresentationFormat>Произвольный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Развитие речи  тема «весна» 3 класс </vt:lpstr>
      <vt:lpstr>БУДЕМ ГОВОРИТЬ КРАСИВО</vt:lpstr>
      <vt:lpstr>Слайд 3</vt:lpstr>
      <vt:lpstr>Слайд 4</vt:lpstr>
      <vt:lpstr>Слайд 5</vt:lpstr>
      <vt:lpstr>Загадки о весне</vt:lpstr>
      <vt:lpstr> СОСТАВЬ ПРЕДЛОЖЕНИЯ ПО КАРТИНКАМ</vt:lpstr>
      <vt:lpstr>СОСТАВЬ РАССКАЗ О ВЕСНЕ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тема «весна» 3 класс</dc:title>
  <dc:creator>Учитель</dc:creator>
  <cp:lastModifiedBy>admin</cp:lastModifiedBy>
  <cp:revision>9</cp:revision>
  <dcterms:created xsi:type="dcterms:W3CDTF">2016-03-31T07:50:34Z</dcterms:created>
  <dcterms:modified xsi:type="dcterms:W3CDTF">2016-04-10T15:21:03Z</dcterms:modified>
</cp:coreProperties>
</file>