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зима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Копия (5) копия мороз-синий нос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-26393"/>
            <a:ext cx="4500562" cy="688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копия мороз-красный нос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4643439" cy="6912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other-5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2015-12-22T15:41:09Z</dcterms:created>
  <dcterms:modified xsi:type="dcterms:W3CDTF">2015-12-22T15:58:16Z</dcterms:modified>
</cp:coreProperties>
</file>