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58" r:id="rId5"/>
    <p:sldId id="259" r:id="rId6"/>
    <p:sldId id="260" r:id="rId7"/>
    <p:sldId id="261" r:id="rId8"/>
    <p:sldId id="267" r:id="rId9"/>
    <p:sldId id="265" r:id="rId10"/>
    <p:sldId id="273" r:id="rId11"/>
    <p:sldId id="274" r:id="rId12"/>
    <p:sldId id="262" r:id="rId13"/>
    <p:sldId id="275" r:id="rId14"/>
    <p:sldId id="276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C20877"/>
    <a:srgbClr val="3333FF"/>
    <a:srgbClr val="9933FF"/>
    <a:srgbClr val="0066FF"/>
    <a:srgbClr val="00FFFF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908720"/>
            <a:ext cx="7488832" cy="223224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20877"/>
                </a:solidFill>
              </a:rPr>
              <a:t>Учитель начальный классов Поварницына Ю.Н. </a:t>
            </a:r>
            <a:br>
              <a:rPr lang="ru-RU" sz="2000" b="1" i="1" dirty="0" smtClean="0">
                <a:solidFill>
                  <a:srgbClr val="C20877"/>
                </a:solidFill>
              </a:rPr>
            </a:br>
            <a:r>
              <a:rPr lang="ru-RU" sz="2000" b="1" i="1" dirty="0" smtClean="0">
                <a:solidFill>
                  <a:srgbClr val="C20877"/>
                </a:solidFill>
              </a:rPr>
              <a:t>МОАУ </a:t>
            </a:r>
            <a:r>
              <a:rPr lang="ru-RU" sz="2000" b="1" i="1" dirty="0" smtClean="0">
                <a:solidFill>
                  <a:srgbClr val="C20877"/>
                </a:solidFill>
              </a:rPr>
              <a:t>СОШ №6</a:t>
            </a:r>
            <a:r>
              <a:rPr lang="en-US" sz="2800" b="1" i="1" u="sng" dirty="0" smtClean="0"/>
              <a:t/>
            </a:r>
            <a:br>
              <a:rPr lang="en-US" sz="2800" b="1" i="1" u="sng" dirty="0" smtClean="0"/>
            </a:br>
            <a:r>
              <a:rPr lang="ru-RU" sz="3600" b="1" i="1" dirty="0" smtClean="0">
                <a:solidFill>
                  <a:srgbClr val="7030A0"/>
                </a:solidFill>
                <a:latin typeface="Minion Pro Cond" pitchFamily="18" charset="0"/>
              </a:rPr>
              <a:t>Из </a:t>
            </a:r>
            <a:r>
              <a:rPr lang="ru-RU" sz="3600" b="1" i="1" dirty="0">
                <a:solidFill>
                  <a:srgbClr val="7030A0"/>
                </a:solidFill>
                <a:latin typeface="Minion Pro Cond" pitchFamily="18" charset="0"/>
              </a:rPr>
              <a:t>опыта работы внеурочной деятельности по курсу </a:t>
            </a:r>
            <a:r>
              <a:rPr lang="en-US" sz="3600" b="1" i="1" dirty="0" smtClean="0">
                <a:solidFill>
                  <a:srgbClr val="7030A0"/>
                </a:solidFill>
                <a:latin typeface="Minion Pro Cond" pitchFamily="18" charset="0"/>
              </a:rPr>
              <a:t/>
            </a:r>
            <a:br>
              <a:rPr lang="en-US" sz="3600" b="1" i="1" dirty="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Minion Pro Cond" pitchFamily="18" charset="0"/>
              </a:rPr>
              <a:t>«</a:t>
            </a:r>
            <a:r>
              <a:rPr lang="ru-RU" sz="3600" b="1" i="1" dirty="0">
                <a:solidFill>
                  <a:srgbClr val="C00000"/>
                </a:solidFill>
                <a:latin typeface="Minion Pro Cond" pitchFamily="18" charset="0"/>
              </a:rPr>
              <a:t>Решай, смекай, отгадывай»</a:t>
            </a:r>
            <a:r>
              <a:rPr lang="ru-RU" sz="2800" dirty="0">
                <a:solidFill>
                  <a:srgbClr val="C00000"/>
                </a:solidFill>
                <a:latin typeface="Minion Pro Cond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Minion Pro Cond" pitchFamily="18" charset="0"/>
              </a:rPr>
            </a:br>
            <a:endParaRPr lang="ru-RU" sz="2800" b="1" dirty="0">
              <a:solidFill>
                <a:srgbClr val="C00000"/>
              </a:solidFill>
              <a:latin typeface="Minion Pro Cond" pitchFamily="18" charset="0"/>
            </a:endParaRPr>
          </a:p>
        </p:txBody>
      </p:sp>
      <p:pic>
        <p:nvPicPr>
          <p:cNvPr id="12" name="Рисунок 11" descr="девочка в форме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043" y="3573016"/>
            <a:ext cx="1987452" cy="2996952"/>
          </a:xfrm>
          <a:prstGeom prst="rect">
            <a:avLst/>
          </a:prstGeom>
        </p:spPr>
      </p:pic>
      <p:pic>
        <p:nvPicPr>
          <p:cNvPr id="13" name="Рисунок 12" descr="девочка в форме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859" y="3501008"/>
            <a:ext cx="1899631" cy="3068024"/>
          </a:xfrm>
          <a:prstGeom prst="rect">
            <a:avLst/>
          </a:prstGeom>
        </p:spPr>
      </p:pic>
      <p:pic>
        <p:nvPicPr>
          <p:cNvPr id="14" name="Рисунок 13" descr="мальчик в форме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227" y="3501008"/>
            <a:ext cx="1936045" cy="3140968"/>
          </a:xfrm>
          <a:prstGeom prst="rect">
            <a:avLst/>
          </a:prstGeom>
        </p:spPr>
      </p:pic>
      <p:pic>
        <p:nvPicPr>
          <p:cNvPr id="15" name="Рисунок 14" descr="мальчик в форме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>
          <a:xfrm>
            <a:off x="179512" y="3501008"/>
            <a:ext cx="1744173" cy="3140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74851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4704"/>
            <a:ext cx="8496944" cy="453650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  <a:latin typeface="Minion Pro Cond" pitchFamily="18" charset="0"/>
              </a:rPr>
              <a:t>                        Результаты 2 уровня:</a:t>
            </a:r>
            <a:r>
              <a:rPr lang="ru-RU" sz="2400" dirty="0">
                <a:solidFill>
                  <a:srgbClr val="FFFF00"/>
                </a:solidFill>
                <a:latin typeface="Minion Pro Cond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inion Pro Cond" pitchFamily="18" charset="0"/>
              </a:rPr>
            </a:br>
            <a:r>
              <a:rPr lang="ru-RU" sz="1800" i="1" dirty="0" smtClean="0"/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Учащиеся узнают: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3333FF"/>
                </a:solidFill>
              </a:rPr>
              <a:t>- нумерацию древних римлян;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b="1" dirty="0" smtClean="0">
                <a:solidFill>
                  <a:srgbClr val="3333FF"/>
                </a:solidFill>
              </a:rPr>
              <a:t> -некоторые сведения из истории счёта и десятичной системы счисления;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b="1" dirty="0" smtClean="0">
                <a:solidFill>
                  <a:srgbClr val="3333FF"/>
                </a:solidFill>
              </a:rPr>
              <a:t>- простейшие математические софизмы;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b="1" dirty="0" smtClean="0">
                <a:solidFill>
                  <a:srgbClr val="3333FF"/>
                </a:solidFill>
              </a:rPr>
              <a:t>- сведения из «Книги рекордов </a:t>
            </a:r>
            <a:r>
              <a:rPr lang="ru-RU" sz="1800" b="1" dirty="0" err="1" smtClean="0">
                <a:solidFill>
                  <a:srgbClr val="3333FF"/>
                </a:solidFill>
              </a:rPr>
              <a:t>Гиннесса</a:t>
            </a:r>
            <a:r>
              <a:rPr lang="ru-RU" sz="1800" b="1" dirty="0" smtClean="0">
                <a:solidFill>
                  <a:srgbClr val="3333FF"/>
                </a:solidFill>
              </a:rPr>
              <a:t>»;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b="1" dirty="0" smtClean="0">
                <a:solidFill>
                  <a:srgbClr val="3333FF"/>
                </a:solidFill>
              </a:rPr>
              <a:t>- некоторые секреты математических фокусов.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i="1" dirty="0" smtClean="0">
                <a:solidFill>
                  <a:srgbClr val="FF0000"/>
                </a:solidFill>
              </a:rPr>
              <a:t>Учащиеся научатся: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3333FF"/>
                </a:solidFill>
              </a:rPr>
              <a:t>- использовать интересные приёмы устного счёта;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b="1" dirty="0" smtClean="0">
                <a:solidFill>
                  <a:srgbClr val="3333FF"/>
                </a:solidFill>
              </a:rPr>
              <a:t>- применять приёмы, упрощающие сложение и вычитание;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b="1" dirty="0" smtClean="0">
                <a:solidFill>
                  <a:srgbClr val="3333FF"/>
                </a:solidFill>
              </a:rPr>
              <a:t>-разгадывать и составлять простые математические ребусы, магические квадраты;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b="1" dirty="0" smtClean="0">
                <a:solidFill>
                  <a:srgbClr val="3333FF"/>
                </a:solidFill>
              </a:rPr>
              <a:t>-решать задачи на сообразительность, комбинаторные, с геометрическим содержанием, задачи-смекалки;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b="1" dirty="0" smtClean="0">
                <a:solidFill>
                  <a:srgbClr val="3333FF"/>
                </a:solidFill>
              </a:rPr>
              <a:t>- находить периметр и площадь составных фигур.</a:t>
            </a:r>
            <a:endParaRPr lang="ru-RU" sz="1800" b="1" dirty="0">
              <a:solidFill>
                <a:srgbClr val="3333FF"/>
              </a:solidFill>
              <a:latin typeface="Minion Pro Cond" pitchFamily="18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376264" cy="214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4899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4704"/>
            <a:ext cx="8496944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  <a:latin typeface="Minion Pro Cond" pitchFamily="18" charset="0"/>
              </a:rPr>
              <a:t>                        Результаты 3 уровня:</a:t>
            </a:r>
            <a:r>
              <a:rPr lang="ru-RU" sz="2400" dirty="0">
                <a:solidFill>
                  <a:srgbClr val="FFFF00"/>
                </a:solidFill>
                <a:latin typeface="Minion Pro Cond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inion Pro Cond" pitchFamily="18" charset="0"/>
              </a:rPr>
            </a:br>
            <a:r>
              <a:rPr lang="ru-RU" sz="1800" i="1" dirty="0" smtClean="0"/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Учащиеся узнают: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 smtClean="0">
                <a:solidFill>
                  <a:srgbClr val="3333FF"/>
                </a:solidFill>
              </a:rPr>
              <a:t>- имена и высказывания великих математиков;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- числа – великаны;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- алгоритмы составления и разгадывания математических ребусов;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- «секреты» некоторых математических фокусов.</a:t>
            </a:r>
            <a:r>
              <a:rPr lang="ru-RU" sz="1800" b="1" dirty="0" smtClean="0">
                <a:solidFill>
                  <a:srgbClr val="3333FF"/>
                </a:solidFill>
              </a:rPr>
              <a:t/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b="1" dirty="0" smtClean="0">
                <a:solidFill>
                  <a:srgbClr val="3333FF"/>
                </a:solidFill>
              </a:rPr>
              <a:t>	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>
                <a:solidFill>
                  <a:srgbClr val="FF0000"/>
                </a:solidFill>
              </a:rPr>
              <a:t>Учащиеся научатся: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rgbClr val="3333FF"/>
                </a:solidFill>
              </a:rPr>
              <a:t> </a:t>
            </a:r>
            <a:r>
              <a:rPr lang="ru-RU" sz="2000" b="1" dirty="0" smtClean="0">
                <a:solidFill>
                  <a:srgbClr val="3333FF"/>
                </a:solidFill>
              </a:rPr>
              <a:t>-преобразовывать неравенства в равенства, составленные из чисел, сложенных из палочек в виде римских цифр;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- решать нестандартные, олимпиадные и старинные задачи;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- использовать особые случаи быстрого умножения на практике; 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- находить периметр,  площадь и объём окружающих предметов;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- разгадывать и составлять математические ребусы, головоломки</a:t>
            </a:r>
            <a:r>
              <a:rPr lang="ru-RU" sz="1800" b="1" dirty="0" smtClean="0">
                <a:solidFill>
                  <a:srgbClr val="3333FF"/>
                </a:solidFill>
              </a:rPr>
              <a:t>, фокусы.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endParaRPr lang="ru-RU" sz="1800" b="1" dirty="0">
              <a:solidFill>
                <a:srgbClr val="3333FF"/>
              </a:solidFill>
              <a:latin typeface="Minion Pro Cond" pitchFamily="18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376264" cy="214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48995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8"/>
            <a:ext cx="8496944" cy="3096245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>       </a:t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>        </a:t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>               </a:t>
            </a:r>
            <a:r>
              <a:rPr lang="ru-RU" sz="4000" b="1" i="1" dirty="0" smtClean="0">
                <a:solidFill>
                  <a:srgbClr val="CC0099"/>
                </a:solidFill>
                <a:latin typeface="Minion Pro Cond" pitchFamily="18" charset="0"/>
              </a:rPr>
              <a:t>Структура занятий: </a:t>
            </a:r>
            <a:r>
              <a:rPr lang="ru-RU" sz="32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32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Minion Pro Cond" pitchFamily="18" charset="0"/>
              </a:rPr>
              <a:t>➢ </a:t>
            </a:r>
            <a:r>
              <a:rPr lang="ru-RU" sz="2800" b="1" dirty="0" smtClean="0">
                <a:solidFill>
                  <a:srgbClr val="002060"/>
                </a:solidFill>
                <a:latin typeface="Minion Pro Cond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Minion Pro Cond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Minion Pro Cond" pitchFamily="18" charset="0"/>
              </a:rPr>
              <a:t>Организационный </a:t>
            </a:r>
            <a: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  <a:t>момент.</a:t>
            </a:r>
            <a:r>
              <a:rPr lang="ru-RU" sz="2800" b="1" dirty="0">
                <a:solidFill>
                  <a:srgbClr val="002060"/>
                </a:solidFill>
                <a:latin typeface="Minion Pro Cond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Minion Pro Cond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Minion Pro Cond" pitchFamily="18" charset="0"/>
              </a:rPr>
              <a:t>➢</a:t>
            </a:r>
            <a:r>
              <a:rPr lang="ru-RU" sz="2800" b="1" dirty="0" smtClean="0">
                <a:solidFill>
                  <a:srgbClr val="002060"/>
                </a:solidFill>
                <a:latin typeface="Minion Pro Cond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Minion Pro Cond" pitchFamily="18" charset="0"/>
              </a:rPr>
              <a:t>«</a:t>
            </a:r>
            <a: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  <a:t>Гимнастика ума».</a:t>
            </a:r>
            <a:r>
              <a:rPr lang="ru-RU" sz="2800" b="1" dirty="0">
                <a:solidFill>
                  <a:srgbClr val="002060"/>
                </a:solidFill>
                <a:latin typeface="Minion Pro Cond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Minion Pro Cond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Minion Pro Cond" pitchFamily="18" charset="0"/>
              </a:rPr>
              <a:t>➢</a:t>
            </a:r>
            <a:r>
              <a:rPr lang="ru-RU" sz="2800" b="1" dirty="0" smtClean="0">
                <a:solidFill>
                  <a:srgbClr val="002060"/>
                </a:solidFill>
                <a:latin typeface="Minion Pro Cond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Minion Pro Cond" pitchFamily="18" charset="0"/>
              </a:rPr>
              <a:t>«</a:t>
            </a:r>
            <a: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  <a:t>Узнаю новое». Раскрытие темы занятия.</a:t>
            </a:r>
            <a:r>
              <a:rPr lang="ru-RU" sz="2800" b="1" dirty="0">
                <a:solidFill>
                  <a:srgbClr val="002060"/>
                </a:solidFill>
                <a:latin typeface="Minion Pro Cond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Minion Pro Cond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Minion Pro Cond" pitchFamily="18" charset="0"/>
              </a:rPr>
              <a:t>➢</a:t>
            </a:r>
            <a:r>
              <a:rPr lang="ru-RU" sz="2800" b="1" dirty="0" smtClean="0">
                <a:solidFill>
                  <a:srgbClr val="002060"/>
                </a:solidFill>
                <a:latin typeface="Minion Pro Cond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Minion Pro Cond" pitchFamily="18" charset="0"/>
              </a:rPr>
              <a:t>«</a:t>
            </a:r>
            <a: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  <a:t>Учусь думать, считать, </a:t>
            </a:r>
            <a:r>
              <a:rPr lang="ru-RU" sz="2800" b="1" dirty="0" smtClean="0">
                <a:solidFill>
                  <a:srgbClr val="00B050"/>
                </a:solidFill>
                <a:latin typeface="Minion Pro Cond" pitchFamily="18" charset="0"/>
              </a:rPr>
              <a:t>отгадывать</a:t>
            </a:r>
            <a: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  <a:t>, мыслить, </a:t>
            </a:r>
            <a:r>
              <a:rPr lang="ru-RU" sz="2800" b="1" dirty="0" smtClean="0">
                <a:solidFill>
                  <a:srgbClr val="00B050"/>
                </a:solidFill>
                <a:latin typeface="Minion Pro Cond" pitchFamily="18" charset="0"/>
              </a:rPr>
              <a:t>рассуждать </a:t>
            </a:r>
            <a: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  <a:t>и учу другого».</a:t>
            </a:r>
            <a:r>
              <a:rPr lang="ru-RU" sz="2800" b="1" dirty="0">
                <a:solidFill>
                  <a:srgbClr val="002060"/>
                </a:solidFill>
                <a:latin typeface="Minion Pro Cond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Minion Pro Cond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Minion Pro Cond" pitchFamily="18" charset="0"/>
              </a:rPr>
              <a:t>➢</a:t>
            </a:r>
            <a:r>
              <a:rPr lang="ru-RU" sz="2800" b="1" dirty="0">
                <a:solidFill>
                  <a:srgbClr val="002060"/>
                </a:solidFill>
                <a:latin typeface="Minion Pro Cond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inion Pro Cond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Minion Pro Cond" pitchFamily="18" charset="0"/>
              </a:rPr>
              <a:t>Рефлексия </a:t>
            </a:r>
            <a: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  <a:t>занятия.</a:t>
            </a:r>
            <a:r>
              <a:rPr lang="ru-RU" sz="2800" dirty="0">
                <a:solidFill>
                  <a:srgbClr val="00B050"/>
                </a:solidFill>
                <a:latin typeface="Minion Pro Cond" pitchFamily="18" charset="0"/>
              </a:rPr>
              <a:t/>
            </a:r>
            <a:br>
              <a:rPr lang="ru-RU" sz="2800" dirty="0">
                <a:solidFill>
                  <a:srgbClr val="00B050"/>
                </a:solidFill>
                <a:latin typeface="Minion Pro Cond" pitchFamily="18" charset="0"/>
              </a:rPr>
            </a:br>
            <a:endParaRPr lang="ru-RU" sz="2800" b="1" dirty="0">
              <a:solidFill>
                <a:srgbClr val="00B050"/>
              </a:solidFill>
              <a:latin typeface="Minion Pro Cond" pitchFamily="18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2952328" cy="27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75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785794"/>
            <a:ext cx="8496944" cy="535785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> Данная программа направлена, в основном, на формирование познавательных УУД</a:t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1600" b="1" dirty="0" err="1" smtClean="0">
                <a:solidFill>
                  <a:srgbClr val="3333FF"/>
                </a:solidFill>
              </a:rPr>
              <a:t>Общеучебные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9933FF"/>
                </a:solidFill>
              </a:rPr>
              <a:t>- формулирование познавательной цели;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 поиск и выделение информации;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 знаково-символические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 моделирование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333FF"/>
                </a:solidFill>
              </a:rPr>
              <a:t>Логические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9933FF"/>
                </a:solidFill>
              </a:rPr>
              <a:t>- анализ с целью выделения признаков (существенных, несущественных)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 синтез как составление целого из частей, восполняя недостающие компоненты;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 выбор оснований  и критериев для сравнения, </a:t>
            </a:r>
            <a:r>
              <a:rPr lang="ru-RU" sz="1600" b="1" dirty="0" err="1" smtClean="0">
                <a:solidFill>
                  <a:srgbClr val="9933FF"/>
                </a:solidFill>
              </a:rPr>
              <a:t>сериации</a:t>
            </a:r>
            <a:r>
              <a:rPr lang="ru-RU" sz="1600" b="1" dirty="0" smtClean="0">
                <a:solidFill>
                  <a:srgbClr val="9933FF"/>
                </a:solidFill>
              </a:rPr>
              <a:t>, классификации объектов;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 подведение под понятие, выведение следствий;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-установление причинно-следственных связей;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 построение логической цепи рассуждений;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 доказательство;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 выдвижение гипотез и их обоснование.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333FF"/>
                </a:solidFill>
              </a:rPr>
              <a:t>Действия постановки и решения проблем: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9933FF"/>
                </a:solidFill>
              </a:rPr>
              <a:t>- формулирование проблемы; 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- самостоятельное создание способов решения проблем творческого и поискового характера.</a:t>
            </a:r>
            <a:r>
              <a:rPr lang="ru-RU" sz="1800" b="1" i="1" dirty="0" smtClean="0">
                <a:solidFill>
                  <a:srgbClr val="9933FF"/>
                </a:solidFill>
                <a:latin typeface="Minion Pro Cond" pitchFamily="18" charset="0"/>
              </a:rPr>
              <a:t/>
            </a:r>
            <a:br>
              <a:rPr lang="ru-RU" sz="1800" b="1" i="1" dirty="0" smtClean="0">
                <a:solidFill>
                  <a:srgbClr val="9933FF"/>
                </a:solidFill>
                <a:latin typeface="Minion Pro Cond" pitchFamily="18" charset="0"/>
              </a:rPr>
            </a:br>
            <a:r>
              <a:rPr lang="ru-RU" sz="1800" dirty="0" smtClean="0">
                <a:solidFill>
                  <a:srgbClr val="00FFFF"/>
                </a:solidFill>
              </a:rPr>
              <a:t/>
            </a:r>
            <a:br>
              <a:rPr lang="ru-RU" sz="1800" dirty="0" smtClean="0">
                <a:solidFill>
                  <a:srgbClr val="00FFFF"/>
                </a:solidFill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>        </a:t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inion Pro Cond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Minion Pro Cond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inion Pro Cond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inion Pro Cond" pitchFamily="18" charset="0"/>
              </a:rPr>
            </a:br>
            <a:endParaRPr lang="ru-RU" sz="2800" b="1" dirty="0">
              <a:solidFill>
                <a:srgbClr val="00B050"/>
              </a:solidFill>
              <a:latin typeface="Minion Pro C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51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8"/>
            <a:ext cx="8496944" cy="3096245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> </a:t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Формы и виды контроля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• наблюдение за детьми в ходе работы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• проведение практических работ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• выполнение творческих работ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• участие в олимпиадах, участие в международном математическом  конкурсе – игре  «Кенгуру – математика для всех» (2 – 4 классы)</a:t>
            </a:r>
            <a:r>
              <a:rPr lang="ru-RU" sz="2800" dirty="0" smtClean="0">
                <a:solidFill>
                  <a:srgbClr val="00FFFF"/>
                </a:solidFill>
              </a:rPr>
              <a:t/>
            </a:r>
            <a:br>
              <a:rPr lang="ru-RU" sz="2800" dirty="0" smtClean="0">
                <a:solidFill>
                  <a:srgbClr val="00FFFF"/>
                </a:solidFill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/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  <a:t>        </a:t>
            </a:r>
            <a:br>
              <a:rPr lang="ru-RU" sz="2800" b="1" i="1" dirty="0" smtClean="0">
                <a:solidFill>
                  <a:srgbClr val="CC0099"/>
                </a:solidFill>
                <a:latin typeface="Minion Pro Cond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inion Pro Cond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Minion Pro Cond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Minion Pro Cond" pitchFamily="18" charset="0"/>
              </a:rPr>
              <a:t/>
            </a:r>
            <a:br>
              <a:rPr lang="ru-RU" sz="2800" dirty="0">
                <a:solidFill>
                  <a:srgbClr val="00B050"/>
                </a:solidFill>
                <a:latin typeface="Minion Pro Cond" pitchFamily="18" charset="0"/>
              </a:rPr>
            </a:br>
            <a:endParaRPr lang="ru-RU" sz="2800" b="1" dirty="0">
              <a:solidFill>
                <a:srgbClr val="00B050"/>
              </a:solidFill>
              <a:latin typeface="Minion Pro Cond" pitchFamily="18" charset="0"/>
            </a:endParaRPr>
          </a:p>
        </p:txBody>
      </p:sp>
      <p:pic>
        <p:nvPicPr>
          <p:cNvPr id="11" name="Picture 4" descr="G:\1 в\1 .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90"/>
            <a:ext cx="2714644" cy="2268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7517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4" name="Прямоугольник 3"/>
          <p:cNvSpPr/>
          <p:nvPr/>
        </p:nvSpPr>
        <p:spPr>
          <a:xfrm>
            <a:off x="190625" y="1484784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девочка в форме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48" y="3212976"/>
            <a:ext cx="1987452" cy="2996952"/>
          </a:xfrm>
          <a:prstGeom prst="rect">
            <a:avLst/>
          </a:prstGeom>
        </p:spPr>
      </p:pic>
      <p:pic>
        <p:nvPicPr>
          <p:cNvPr id="11" name="Рисунок 10" descr="девочка в форме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996952"/>
            <a:ext cx="1899631" cy="3068024"/>
          </a:xfrm>
          <a:prstGeom prst="rect">
            <a:avLst/>
          </a:prstGeom>
        </p:spPr>
      </p:pic>
      <p:pic>
        <p:nvPicPr>
          <p:cNvPr id="12" name="Рисунок 11" descr="мальчик в форме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>
          <a:xfrm>
            <a:off x="0" y="3140968"/>
            <a:ext cx="1744173" cy="3140968"/>
          </a:xfrm>
          <a:prstGeom prst="rect">
            <a:avLst/>
          </a:prstGeom>
        </p:spPr>
      </p:pic>
      <p:pic>
        <p:nvPicPr>
          <p:cNvPr id="13" name="Рисунок 12" descr="мальчик в форме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3068960"/>
            <a:ext cx="1936045" cy="3140968"/>
          </a:xfrm>
          <a:prstGeom prst="rect">
            <a:avLst/>
          </a:prstGeom>
        </p:spPr>
      </p:pic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3347864" y="4437112"/>
            <a:ext cx="2016224" cy="1368152"/>
            <a:chOff x="2112" y="2544"/>
            <a:chExt cx="1255" cy="1559"/>
          </a:xfrm>
        </p:grpSpPr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2160" y="3308"/>
              <a:ext cx="1207" cy="791"/>
              <a:chOff x="2880" y="2118"/>
              <a:chExt cx="1207" cy="1073"/>
            </a:xfrm>
          </p:grpSpPr>
          <p:sp>
            <p:nvSpPr>
              <p:cNvPr id="154" name="Freeform 19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92 w 2566"/>
                  <a:gd name="T1" fmla="*/ 0 h 2741"/>
                  <a:gd name="T2" fmla="*/ 94 w 2566"/>
                  <a:gd name="T3" fmla="*/ 307 h 2741"/>
                  <a:gd name="T4" fmla="*/ 10 w 2566"/>
                  <a:gd name="T5" fmla="*/ 530 h 2741"/>
                  <a:gd name="T6" fmla="*/ 364 w 2566"/>
                  <a:gd name="T7" fmla="*/ 818 h 2741"/>
                  <a:gd name="T8" fmla="*/ 0 w 2566"/>
                  <a:gd name="T9" fmla="*/ 1593 h 2741"/>
                  <a:gd name="T10" fmla="*/ 560 w 2566"/>
                  <a:gd name="T11" fmla="*/ 2741 h 2741"/>
                  <a:gd name="T12" fmla="*/ 1750 w 2566"/>
                  <a:gd name="T13" fmla="*/ 2587 h 2741"/>
                  <a:gd name="T14" fmla="*/ 2566 w 2566"/>
                  <a:gd name="T15" fmla="*/ 1882 h 2741"/>
                  <a:gd name="T16" fmla="*/ 1775 w 2566"/>
                  <a:gd name="T17" fmla="*/ 222 h 2741"/>
                  <a:gd name="T18" fmla="*/ 92 w 2566"/>
                  <a:gd name="T19" fmla="*/ 0 h 2741"/>
                  <a:gd name="T20" fmla="*/ 92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0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300 w 582"/>
                  <a:gd name="T1" fmla="*/ 0 h 978"/>
                  <a:gd name="T2" fmla="*/ 0 w 582"/>
                  <a:gd name="T3" fmla="*/ 48 h 978"/>
                  <a:gd name="T4" fmla="*/ 37 w 582"/>
                  <a:gd name="T5" fmla="*/ 135 h 978"/>
                  <a:gd name="T6" fmla="*/ 582 w 582"/>
                  <a:gd name="T7" fmla="*/ 978 h 978"/>
                  <a:gd name="T8" fmla="*/ 339 w 582"/>
                  <a:gd name="T9" fmla="*/ 126 h 978"/>
                  <a:gd name="T10" fmla="*/ 300 w 582"/>
                  <a:gd name="T11" fmla="*/ 0 h 978"/>
                  <a:gd name="T12" fmla="*/ 30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1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247 w 1445"/>
                  <a:gd name="T1" fmla="*/ 0 h 1374"/>
                  <a:gd name="T2" fmla="*/ 0 w 1445"/>
                  <a:gd name="T3" fmla="*/ 93 h 1374"/>
                  <a:gd name="T4" fmla="*/ 656 w 1445"/>
                  <a:gd name="T5" fmla="*/ 1374 h 1374"/>
                  <a:gd name="T6" fmla="*/ 1445 w 1445"/>
                  <a:gd name="T7" fmla="*/ 1331 h 1374"/>
                  <a:gd name="T8" fmla="*/ 719 w 1445"/>
                  <a:gd name="T9" fmla="*/ 1182 h 1374"/>
                  <a:gd name="T10" fmla="*/ 204 w 1445"/>
                  <a:gd name="T11" fmla="*/ 156 h 1374"/>
                  <a:gd name="T12" fmla="*/ 247 w 1445"/>
                  <a:gd name="T13" fmla="*/ 0 h 1374"/>
                  <a:gd name="T14" fmla="*/ 247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2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463 w 1694"/>
                  <a:gd name="T1" fmla="*/ 0 h 855"/>
                  <a:gd name="T2" fmla="*/ 20 w 1694"/>
                  <a:gd name="T3" fmla="*/ 275 h 855"/>
                  <a:gd name="T4" fmla="*/ 0 w 1694"/>
                  <a:gd name="T5" fmla="*/ 335 h 855"/>
                  <a:gd name="T6" fmla="*/ 1389 w 1694"/>
                  <a:gd name="T7" fmla="*/ 855 h 855"/>
                  <a:gd name="T8" fmla="*/ 1694 w 1694"/>
                  <a:gd name="T9" fmla="*/ 731 h 855"/>
                  <a:gd name="T10" fmla="*/ 845 w 1694"/>
                  <a:gd name="T11" fmla="*/ 455 h 855"/>
                  <a:gd name="T12" fmla="*/ 1509 w 1694"/>
                  <a:gd name="T13" fmla="*/ 75 h 855"/>
                  <a:gd name="T14" fmla="*/ 1463 w 1694"/>
                  <a:gd name="T15" fmla="*/ 0 h 855"/>
                  <a:gd name="T16" fmla="*/ 1463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3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241 w 1806"/>
                  <a:gd name="T1" fmla="*/ 0 h 816"/>
                  <a:gd name="T2" fmla="*/ 0 w 1806"/>
                  <a:gd name="T3" fmla="*/ 101 h 816"/>
                  <a:gd name="T4" fmla="*/ 0 w 1806"/>
                  <a:gd name="T5" fmla="*/ 172 h 816"/>
                  <a:gd name="T6" fmla="*/ 1349 w 1806"/>
                  <a:gd name="T7" fmla="*/ 816 h 816"/>
                  <a:gd name="T8" fmla="*/ 1779 w 1806"/>
                  <a:gd name="T9" fmla="*/ 687 h 816"/>
                  <a:gd name="T10" fmla="*/ 1806 w 1806"/>
                  <a:gd name="T11" fmla="*/ 570 h 816"/>
                  <a:gd name="T12" fmla="*/ 1574 w 1806"/>
                  <a:gd name="T13" fmla="*/ 551 h 816"/>
                  <a:gd name="T14" fmla="*/ 1344 w 1806"/>
                  <a:gd name="T15" fmla="*/ 636 h 816"/>
                  <a:gd name="T16" fmla="*/ 207 w 1806"/>
                  <a:gd name="T17" fmla="*/ 129 h 816"/>
                  <a:gd name="T18" fmla="*/ 241 w 1806"/>
                  <a:gd name="T19" fmla="*/ 0 h 816"/>
                  <a:gd name="T20" fmla="*/ 241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4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6 w 1360"/>
                  <a:gd name="T1" fmla="*/ 59 h 1080"/>
                  <a:gd name="T2" fmla="*/ 0 w 1360"/>
                  <a:gd name="T3" fmla="*/ 180 h 1080"/>
                  <a:gd name="T4" fmla="*/ 10 w 1360"/>
                  <a:gd name="T5" fmla="*/ 314 h 1080"/>
                  <a:gd name="T6" fmla="*/ 78 w 1360"/>
                  <a:gd name="T7" fmla="*/ 384 h 1080"/>
                  <a:gd name="T8" fmla="*/ 226 w 1360"/>
                  <a:gd name="T9" fmla="*/ 419 h 1080"/>
                  <a:gd name="T10" fmla="*/ 805 w 1360"/>
                  <a:gd name="T11" fmla="*/ 844 h 1080"/>
                  <a:gd name="T12" fmla="*/ 1060 w 1360"/>
                  <a:gd name="T13" fmla="*/ 1040 h 1080"/>
                  <a:gd name="T14" fmla="*/ 1244 w 1360"/>
                  <a:gd name="T15" fmla="*/ 1080 h 1080"/>
                  <a:gd name="T16" fmla="*/ 1219 w 1360"/>
                  <a:gd name="T17" fmla="*/ 835 h 1080"/>
                  <a:gd name="T18" fmla="*/ 1360 w 1360"/>
                  <a:gd name="T19" fmla="*/ 465 h 1080"/>
                  <a:gd name="T20" fmla="*/ 1075 w 1360"/>
                  <a:gd name="T21" fmla="*/ 450 h 1080"/>
                  <a:gd name="T22" fmla="*/ 50 w 1360"/>
                  <a:gd name="T23" fmla="*/ 0 h 1080"/>
                  <a:gd name="T24" fmla="*/ 6 w 1360"/>
                  <a:gd name="T25" fmla="*/ 59 h 1080"/>
                  <a:gd name="T26" fmla="*/ 6 w 1360"/>
                  <a:gd name="T27" fmla="*/ 59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5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292 h 390"/>
                  <a:gd name="T2" fmla="*/ 53 w 1646"/>
                  <a:gd name="T3" fmla="*/ 273 h 390"/>
                  <a:gd name="T4" fmla="*/ 191 w 1646"/>
                  <a:gd name="T5" fmla="*/ 238 h 390"/>
                  <a:gd name="T6" fmla="*/ 281 w 1646"/>
                  <a:gd name="T7" fmla="*/ 216 h 390"/>
                  <a:gd name="T8" fmla="*/ 383 w 1646"/>
                  <a:gd name="T9" fmla="*/ 190 h 390"/>
                  <a:gd name="T10" fmla="*/ 490 w 1646"/>
                  <a:gd name="T11" fmla="*/ 165 h 390"/>
                  <a:gd name="T12" fmla="*/ 602 w 1646"/>
                  <a:gd name="T13" fmla="*/ 139 h 390"/>
                  <a:gd name="T14" fmla="*/ 715 w 1646"/>
                  <a:gd name="T15" fmla="*/ 112 h 390"/>
                  <a:gd name="T16" fmla="*/ 822 w 1646"/>
                  <a:gd name="T17" fmla="*/ 87 h 390"/>
                  <a:gd name="T18" fmla="*/ 924 w 1646"/>
                  <a:gd name="T19" fmla="*/ 64 h 390"/>
                  <a:gd name="T20" fmla="*/ 1014 w 1646"/>
                  <a:gd name="T21" fmla="*/ 43 h 390"/>
                  <a:gd name="T22" fmla="*/ 1150 w 1646"/>
                  <a:gd name="T23" fmla="*/ 12 h 390"/>
                  <a:gd name="T24" fmla="*/ 1202 w 1646"/>
                  <a:gd name="T25" fmla="*/ 0 h 390"/>
                  <a:gd name="T26" fmla="*/ 1646 w 1646"/>
                  <a:gd name="T27" fmla="*/ 75 h 390"/>
                  <a:gd name="T28" fmla="*/ 158 w 1646"/>
                  <a:gd name="T29" fmla="*/ 390 h 390"/>
                  <a:gd name="T30" fmla="*/ 0 w 1646"/>
                  <a:gd name="T31" fmla="*/ 292 h 390"/>
                  <a:gd name="T32" fmla="*/ 0 w 1646"/>
                  <a:gd name="T33" fmla="*/ 292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6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75 w 259"/>
                  <a:gd name="T1" fmla="*/ 0 h 417"/>
                  <a:gd name="T2" fmla="*/ 259 w 259"/>
                  <a:gd name="T3" fmla="*/ 21 h 417"/>
                  <a:gd name="T4" fmla="*/ 135 w 259"/>
                  <a:gd name="T5" fmla="*/ 241 h 417"/>
                  <a:gd name="T6" fmla="*/ 110 w 259"/>
                  <a:gd name="T7" fmla="*/ 417 h 417"/>
                  <a:gd name="T8" fmla="*/ 0 w 259"/>
                  <a:gd name="T9" fmla="*/ 350 h 417"/>
                  <a:gd name="T10" fmla="*/ 25 w 259"/>
                  <a:gd name="T11" fmla="*/ 80 h 417"/>
                  <a:gd name="T12" fmla="*/ 75 w 259"/>
                  <a:gd name="T13" fmla="*/ 0 h 417"/>
                  <a:gd name="T14" fmla="*/ 75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7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16 h 247"/>
                  <a:gd name="T2" fmla="*/ 174 w 423"/>
                  <a:gd name="T3" fmla="*/ 0 h 247"/>
                  <a:gd name="T4" fmla="*/ 423 w 423"/>
                  <a:gd name="T5" fmla="*/ 201 h 247"/>
                  <a:gd name="T6" fmla="*/ 44 w 423"/>
                  <a:gd name="T7" fmla="*/ 247 h 247"/>
                  <a:gd name="T8" fmla="*/ 0 w 423"/>
                  <a:gd name="T9" fmla="*/ 16 h 247"/>
                  <a:gd name="T10" fmla="*/ 0 w 423"/>
                  <a:gd name="T11" fmla="*/ 16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8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155 w 2378"/>
                  <a:gd name="T1" fmla="*/ 301 h 751"/>
                  <a:gd name="T2" fmla="*/ 129 w 2378"/>
                  <a:gd name="T3" fmla="*/ 450 h 751"/>
                  <a:gd name="T4" fmla="*/ 0 w 2378"/>
                  <a:gd name="T5" fmla="*/ 601 h 751"/>
                  <a:gd name="T6" fmla="*/ 563 w 2378"/>
                  <a:gd name="T7" fmla="*/ 751 h 751"/>
                  <a:gd name="T8" fmla="*/ 1684 w 2378"/>
                  <a:gd name="T9" fmla="*/ 647 h 751"/>
                  <a:gd name="T10" fmla="*/ 1763 w 2378"/>
                  <a:gd name="T11" fmla="*/ 616 h 751"/>
                  <a:gd name="T12" fmla="*/ 1913 w 2378"/>
                  <a:gd name="T13" fmla="*/ 647 h 751"/>
                  <a:gd name="T14" fmla="*/ 2042 w 2378"/>
                  <a:gd name="T15" fmla="*/ 630 h 751"/>
                  <a:gd name="T16" fmla="*/ 2187 w 2378"/>
                  <a:gd name="T17" fmla="*/ 607 h 751"/>
                  <a:gd name="T18" fmla="*/ 2221 w 2378"/>
                  <a:gd name="T19" fmla="*/ 580 h 751"/>
                  <a:gd name="T20" fmla="*/ 2276 w 2378"/>
                  <a:gd name="T21" fmla="*/ 534 h 751"/>
                  <a:gd name="T22" fmla="*/ 2326 w 2378"/>
                  <a:gd name="T23" fmla="*/ 490 h 751"/>
                  <a:gd name="T24" fmla="*/ 2348 w 2378"/>
                  <a:gd name="T25" fmla="*/ 471 h 751"/>
                  <a:gd name="T26" fmla="*/ 2378 w 2378"/>
                  <a:gd name="T27" fmla="*/ 186 h 751"/>
                  <a:gd name="T28" fmla="*/ 2218 w 2378"/>
                  <a:gd name="T29" fmla="*/ 0 h 751"/>
                  <a:gd name="T30" fmla="*/ 1439 w 2378"/>
                  <a:gd name="T31" fmla="*/ 140 h 751"/>
                  <a:gd name="T32" fmla="*/ 155 w 2378"/>
                  <a:gd name="T33" fmla="*/ 301 h 751"/>
                  <a:gd name="T34" fmla="*/ 155 w 2378"/>
                  <a:gd name="T35" fmla="*/ 301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9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15 w 3063"/>
                  <a:gd name="T1" fmla="*/ 29 h 1730"/>
                  <a:gd name="T2" fmla="*/ 134 w 3063"/>
                  <a:gd name="T3" fmla="*/ 0 h 1730"/>
                  <a:gd name="T4" fmla="*/ 205 w 3063"/>
                  <a:gd name="T5" fmla="*/ 184 h 1730"/>
                  <a:gd name="T6" fmla="*/ 306 w 3063"/>
                  <a:gd name="T7" fmla="*/ 212 h 1730"/>
                  <a:gd name="T8" fmla="*/ 880 w 3063"/>
                  <a:gd name="T9" fmla="*/ 630 h 1730"/>
                  <a:gd name="T10" fmla="*/ 669 w 3063"/>
                  <a:gd name="T11" fmla="*/ 680 h 1730"/>
                  <a:gd name="T12" fmla="*/ 809 w 3063"/>
                  <a:gd name="T13" fmla="*/ 936 h 1730"/>
                  <a:gd name="T14" fmla="*/ 1284 w 3063"/>
                  <a:gd name="T15" fmla="*/ 885 h 1730"/>
                  <a:gd name="T16" fmla="*/ 1594 w 3063"/>
                  <a:gd name="T17" fmla="*/ 980 h 1730"/>
                  <a:gd name="T18" fmla="*/ 2453 w 3063"/>
                  <a:gd name="T19" fmla="*/ 705 h 1730"/>
                  <a:gd name="T20" fmla="*/ 2883 w 3063"/>
                  <a:gd name="T21" fmla="*/ 730 h 1730"/>
                  <a:gd name="T22" fmla="*/ 3063 w 3063"/>
                  <a:gd name="T23" fmla="*/ 970 h 1730"/>
                  <a:gd name="T24" fmla="*/ 3014 w 3063"/>
                  <a:gd name="T25" fmla="*/ 1427 h 1730"/>
                  <a:gd name="T26" fmla="*/ 2858 w 3063"/>
                  <a:gd name="T27" fmla="*/ 1555 h 1730"/>
                  <a:gd name="T28" fmla="*/ 2537 w 3063"/>
                  <a:gd name="T29" fmla="*/ 1614 h 1730"/>
                  <a:gd name="T30" fmla="*/ 2388 w 3063"/>
                  <a:gd name="T31" fmla="*/ 1581 h 1730"/>
                  <a:gd name="T32" fmla="*/ 2269 w 3063"/>
                  <a:gd name="T33" fmla="*/ 1620 h 1730"/>
                  <a:gd name="T34" fmla="*/ 1115 w 3063"/>
                  <a:gd name="T35" fmla="*/ 1730 h 1730"/>
                  <a:gd name="T36" fmla="*/ 561 w 3063"/>
                  <a:gd name="T37" fmla="*/ 1594 h 1730"/>
                  <a:gd name="T38" fmla="*/ 964 w 3063"/>
                  <a:gd name="T39" fmla="*/ 1535 h 1730"/>
                  <a:gd name="T40" fmla="*/ 2554 w 3063"/>
                  <a:gd name="T41" fmla="*/ 1409 h 1730"/>
                  <a:gd name="T42" fmla="*/ 2808 w 3063"/>
                  <a:gd name="T43" fmla="*/ 1395 h 1730"/>
                  <a:gd name="T44" fmla="*/ 2908 w 3063"/>
                  <a:gd name="T45" fmla="*/ 1160 h 1730"/>
                  <a:gd name="T46" fmla="*/ 2892 w 3063"/>
                  <a:gd name="T47" fmla="*/ 1133 h 1730"/>
                  <a:gd name="T48" fmla="*/ 2855 w 3063"/>
                  <a:gd name="T49" fmla="*/ 1074 h 1730"/>
                  <a:gd name="T50" fmla="*/ 2834 w 3063"/>
                  <a:gd name="T51" fmla="*/ 1042 h 1730"/>
                  <a:gd name="T52" fmla="*/ 2815 w 3063"/>
                  <a:gd name="T53" fmla="*/ 1012 h 1730"/>
                  <a:gd name="T54" fmla="*/ 2788 w 3063"/>
                  <a:gd name="T55" fmla="*/ 980 h 1730"/>
                  <a:gd name="T56" fmla="*/ 2536 w 3063"/>
                  <a:gd name="T57" fmla="*/ 1006 h 1730"/>
                  <a:gd name="T58" fmla="*/ 2372 w 3063"/>
                  <a:gd name="T59" fmla="*/ 1029 h 1730"/>
                  <a:gd name="T60" fmla="*/ 2298 w 3063"/>
                  <a:gd name="T61" fmla="*/ 1040 h 1730"/>
                  <a:gd name="T62" fmla="*/ 784 w 3063"/>
                  <a:gd name="T63" fmla="*/ 1215 h 1730"/>
                  <a:gd name="T64" fmla="*/ 703 w 3063"/>
                  <a:gd name="T65" fmla="*/ 1237 h 1730"/>
                  <a:gd name="T66" fmla="*/ 0 w 3063"/>
                  <a:gd name="T67" fmla="*/ 119 h 1730"/>
                  <a:gd name="T68" fmla="*/ 459 w 3063"/>
                  <a:gd name="T69" fmla="*/ 710 h 1730"/>
                  <a:gd name="T70" fmla="*/ 15 w 3063"/>
                  <a:gd name="T71" fmla="*/ 29 h 1730"/>
                  <a:gd name="T72" fmla="*/ 15 w 3063"/>
                  <a:gd name="T73" fmla="*/ 29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30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178 h 178"/>
                  <a:gd name="T2" fmla="*/ 423 w 593"/>
                  <a:gd name="T3" fmla="*/ 161 h 178"/>
                  <a:gd name="T4" fmla="*/ 593 w 593"/>
                  <a:gd name="T5" fmla="*/ 142 h 178"/>
                  <a:gd name="T6" fmla="*/ 519 w 593"/>
                  <a:gd name="T7" fmla="*/ 68 h 178"/>
                  <a:gd name="T8" fmla="*/ 546 w 593"/>
                  <a:gd name="T9" fmla="*/ 0 h 178"/>
                  <a:gd name="T10" fmla="*/ 380 w 593"/>
                  <a:gd name="T11" fmla="*/ 29 h 178"/>
                  <a:gd name="T12" fmla="*/ 155 w 593"/>
                  <a:gd name="T13" fmla="*/ 124 h 178"/>
                  <a:gd name="T14" fmla="*/ 0 w 593"/>
                  <a:gd name="T15" fmla="*/ 178 h 178"/>
                  <a:gd name="T16" fmla="*/ 0 w 593"/>
                  <a:gd name="T17" fmla="*/ 178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31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9 w 264"/>
                  <a:gd name="T1" fmla="*/ 420 h 477"/>
                  <a:gd name="T2" fmla="*/ 0 w 264"/>
                  <a:gd name="T3" fmla="*/ 266 h 477"/>
                  <a:gd name="T4" fmla="*/ 59 w 264"/>
                  <a:gd name="T5" fmla="*/ 96 h 477"/>
                  <a:gd name="T6" fmla="*/ 109 w 264"/>
                  <a:gd name="T7" fmla="*/ 0 h 477"/>
                  <a:gd name="T8" fmla="*/ 264 w 264"/>
                  <a:gd name="T9" fmla="*/ 81 h 477"/>
                  <a:gd name="T10" fmla="*/ 214 w 264"/>
                  <a:gd name="T11" fmla="*/ 106 h 477"/>
                  <a:gd name="T12" fmla="*/ 119 w 264"/>
                  <a:gd name="T13" fmla="*/ 131 h 477"/>
                  <a:gd name="T14" fmla="*/ 73 w 264"/>
                  <a:gd name="T15" fmla="*/ 245 h 477"/>
                  <a:gd name="T16" fmla="*/ 73 w 264"/>
                  <a:gd name="T17" fmla="*/ 366 h 477"/>
                  <a:gd name="T18" fmla="*/ 144 w 264"/>
                  <a:gd name="T19" fmla="*/ 477 h 477"/>
                  <a:gd name="T20" fmla="*/ 9 w 264"/>
                  <a:gd name="T21" fmla="*/ 420 h 477"/>
                  <a:gd name="T22" fmla="*/ 9 w 264"/>
                  <a:gd name="T23" fmla="*/ 42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32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297 h 496"/>
                  <a:gd name="T2" fmla="*/ 1110 w 1385"/>
                  <a:gd name="T3" fmla="*/ 0 h 496"/>
                  <a:gd name="T4" fmla="*/ 1255 w 1385"/>
                  <a:gd name="T5" fmla="*/ 31 h 496"/>
                  <a:gd name="T6" fmla="*/ 269 w 1385"/>
                  <a:gd name="T7" fmla="*/ 309 h 496"/>
                  <a:gd name="T8" fmla="*/ 1385 w 1385"/>
                  <a:gd name="T9" fmla="*/ 121 h 496"/>
                  <a:gd name="T10" fmla="*/ 291 w 1385"/>
                  <a:gd name="T11" fmla="*/ 496 h 496"/>
                  <a:gd name="T12" fmla="*/ 0 w 1385"/>
                  <a:gd name="T13" fmla="*/ 297 h 496"/>
                  <a:gd name="T14" fmla="*/ 0 w 1385"/>
                  <a:gd name="T15" fmla="*/ 297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33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44 h 300"/>
                  <a:gd name="T2" fmla="*/ 187 w 595"/>
                  <a:gd name="T3" fmla="*/ 0 h 300"/>
                  <a:gd name="T4" fmla="*/ 428 w 595"/>
                  <a:gd name="T5" fmla="*/ 131 h 300"/>
                  <a:gd name="T6" fmla="*/ 595 w 595"/>
                  <a:gd name="T7" fmla="*/ 251 h 300"/>
                  <a:gd name="T8" fmla="*/ 490 w 595"/>
                  <a:gd name="T9" fmla="*/ 269 h 300"/>
                  <a:gd name="T10" fmla="*/ 375 w 595"/>
                  <a:gd name="T11" fmla="*/ 193 h 300"/>
                  <a:gd name="T12" fmla="*/ 291 w 595"/>
                  <a:gd name="T13" fmla="*/ 109 h 300"/>
                  <a:gd name="T14" fmla="*/ 155 w 595"/>
                  <a:gd name="T15" fmla="*/ 94 h 300"/>
                  <a:gd name="T16" fmla="*/ 140 w 595"/>
                  <a:gd name="T17" fmla="*/ 300 h 300"/>
                  <a:gd name="T18" fmla="*/ 0 w 595"/>
                  <a:gd name="T19" fmla="*/ 44 h 300"/>
                  <a:gd name="T20" fmla="*/ 0 w 595"/>
                  <a:gd name="T21" fmla="*/ 44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34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71 w 452"/>
                  <a:gd name="T1" fmla="*/ 96 h 1211"/>
                  <a:gd name="T2" fmla="*/ 362 w 452"/>
                  <a:gd name="T3" fmla="*/ 0 h 1211"/>
                  <a:gd name="T4" fmla="*/ 452 w 452"/>
                  <a:gd name="T5" fmla="*/ 110 h 1211"/>
                  <a:gd name="T6" fmla="*/ 322 w 452"/>
                  <a:gd name="T7" fmla="*/ 776 h 1211"/>
                  <a:gd name="T8" fmla="*/ 186 w 452"/>
                  <a:gd name="T9" fmla="*/ 896 h 1211"/>
                  <a:gd name="T10" fmla="*/ 182 w 452"/>
                  <a:gd name="T11" fmla="*/ 1211 h 1211"/>
                  <a:gd name="T12" fmla="*/ 71 w 452"/>
                  <a:gd name="T13" fmla="*/ 1086 h 1211"/>
                  <a:gd name="T14" fmla="*/ 49 w 452"/>
                  <a:gd name="T15" fmla="*/ 941 h 1211"/>
                  <a:gd name="T16" fmla="*/ 27 w 452"/>
                  <a:gd name="T17" fmla="*/ 841 h 1211"/>
                  <a:gd name="T18" fmla="*/ 5 w 452"/>
                  <a:gd name="T19" fmla="*/ 794 h 1211"/>
                  <a:gd name="T20" fmla="*/ 0 w 452"/>
                  <a:gd name="T21" fmla="*/ 772 h 1211"/>
                  <a:gd name="T22" fmla="*/ 5 w 452"/>
                  <a:gd name="T23" fmla="*/ 716 h 1211"/>
                  <a:gd name="T24" fmla="*/ 30 w 452"/>
                  <a:gd name="T25" fmla="*/ 549 h 1211"/>
                  <a:gd name="T26" fmla="*/ 61 w 452"/>
                  <a:gd name="T27" fmla="*/ 382 h 1211"/>
                  <a:gd name="T28" fmla="*/ 77 w 452"/>
                  <a:gd name="T29" fmla="*/ 305 h 1211"/>
                  <a:gd name="T30" fmla="*/ 37 w 452"/>
                  <a:gd name="T31" fmla="*/ 121 h 1211"/>
                  <a:gd name="T32" fmla="*/ 71 w 452"/>
                  <a:gd name="T33" fmla="*/ 96 h 1211"/>
                  <a:gd name="T34" fmla="*/ 71 w 452"/>
                  <a:gd name="T35" fmla="*/ 96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35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09 h 1290"/>
                  <a:gd name="T2" fmla="*/ 369 w 474"/>
                  <a:gd name="T3" fmla="*/ 0 h 1290"/>
                  <a:gd name="T4" fmla="*/ 474 w 474"/>
                  <a:gd name="T5" fmla="*/ 214 h 1290"/>
                  <a:gd name="T6" fmla="*/ 310 w 474"/>
                  <a:gd name="T7" fmla="*/ 689 h 1290"/>
                  <a:gd name="T8" fmla="*/ 434 w 474"/>
                  <a:gd name="T9" fmla="*/ 1005 h 1290"/>
                  <a:gd name="T10" fmla="*/ 230 w 474"/>
                  <a:gd name="T11" fmla="*/ 959 h 1290"/>
                  <a:gd name="T12" fmla="*/ 140 w 474"/>
                  <a:gd name="T13" fmla="*/ 1290 h 1290"/>
                  <a:gd name="T14" fmla="*/ 57 w 474"/>
                  <a:gd name="T15" fmla="*/ 1026 h 1290"/>
                  <a:gd name="T16" fmla="*/ 15 w 474"/>
                  <a:gd name="T17" fmla="*/ 779 h 1290"/>
                  <a:gd name="T18" fmla="*/ 90 w 474"/>
                  <a:gd name="T19" fmla="*/ 509 h 1290"/>
                  <a:gd name="T20" fmla="*/ 34 w 474"/>
                  <a:gd name="T21" fmla="*/ 304 h 1290"/>
                  <a:gd name="T22" fmla="*/ 124 w 474"/>
                  <a:gd name="T23" fmla="*/ 214 h 1290"/>
                  <a:gd name="T24" fmla="*/ 230 w 474"/>
                  <a:gd name="T25" fmla="*/ 244 h 1290"/>
                  <a:gd name="T26" fmla="*/ 190 w 474"/>
                  <a:gd name="T27" fmla="*/ 339 h 1290"/>
                  <a:gd name="T28" fmla="*/ 264 w 474"/>
                  <a:gd name="T29" fmla="*/ 390 h 1290"/>
                  <a:gd name="T30" fmla="*/ 115 w 474"/>
                  <a:gd name="T31" fmla="*/ 689 h 1290"/>
                  <a:gd name="T32" fmla="*/ 190 w 474"/>
                  <a:gd name="T33" fmla="*/ 675 h 1290"/>
                  <a:gd name="T34" fmla="*/ 115 w 474"/>
                  <a:gd name="T35" fmla="*/ 900 h 1290"/>
                  <a:gd name="T36" fmla="*/ 214 w 474"/>
                  <a:gd name="T37" fmla="*/ 785 h 1290"/>
                  <a:gd name="T38" fmla="*/ 260 w 474"/>
                  <a:gd name="T39" fmla="*/ 555 h 1290"/>
                  <a:gd name="T40" fmla="*/ 260 w 474"/>
                  <a:gd name="T41" fmla="*/ 484 h 1290"/>
                  <a:gd name="T42" fmla="*/ 339 w 474"/>
                  <a:gd name="T43" fmla="*/ 314 h 1290"/>
                  <a:gd name="T44" fmla="*/ 285 w 474"/>
                  <a:gd name="T45" fmla="*/ 300 h 1290"/>
                  <a:gd name="T46" fmla="*/ 304 w 474"/>
                  <a:gd name="T47" fmla="*/ 170 h 1290"/>
                  <a:gd name="T48" fmla="*/ 180 w 474"/>
                  <a:gd name="T49" fmla="*/ 149 h 1290"/>
                  <a:gd name="T50" fmla="*/ 199 w 474"/>
                  <a:gd name="T51" fmla="*/ 99 h 1290"/>
                  <a:gd name="T52" fmla="*/ 25 w 474"/>
                  <a:gd name="T53" fmla="*/ 195 h 1290"/>
                  <a:gd name="T54" fmla="*/ 0 w 474"/>
                  <a:gd name="T55" fmla="*/ 109 h 1290"/>
                  <a:gd name="T56" fmla="*/ 0 w 474"/>
                  <a:gd name="T57" fmla="*/ 109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36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136 h 686"/>
                  <a:gd name="T2" fmla="*/ 60 w 794"/>
                  <a:gd name="T3" fmla="*/ 40 h 686"/>
                  <a:gd name="T4" fmla="*/ 134 w 794"/>
                  <a:gd name="T5" fmla="*/ 0 h 686"/>
                  <a:gd name="T6" fmla="*/ 144 w 794"/>
                  <a:gd name="T7" fmla="*/ 96 h 686"/>
                  <a:gd name="T8" fmla="*/ 349 w 794"/>
                  <a:gd name="T9" fmla="*/ 291 h 686"/>
                  <a:gd name="T10" fmla="*/ 653 w 794"/>
                  <a:gd name="T11" fmla="*/ 466 h 686"/>
                  <a:gd name="T12" fmla="*/ 794 w 794"/>
                  <a:gd name="T13" fmla="*/ 341 h 686"/>
                  <a:gd name="T14" fmla="*/ 714 w 794"/>
                  <a:gd name="T15" fmla="*/ 686 h 686"/>
                  <a:gd name="T16" fmla="*/ 100 w 794"/>
                  <a:gd name="T17" fmla="*/ 230 h 686"/>
                  <a:gd name="T18" fmla="*/ 20 w 794"/>
                  <a:gd name="T19" fmla="*/ 215 h 686"/>
                  <a:gd name="T20" fmla="*/ 0 w 794"/>
                  <a:gd name="T21" fmla="*/ 136 h 686"/>
                  <a:gd name="T22" fmla="*/ 0 w 794"/>
                  <a:gd name="T23" fmla="*/ 136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37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32 w 902"/>
                  <a:gd name="T1" fmla="*/ 40 h 521"/>
                  <a:gd name="T2" fmla="*/ 0 w 902"/>
                  <a:gd name="T3" fmla="*/ 102 h 521"/>
                  <a:gd name="T4" fmla="*/ 143 w 902"/>
                  <a:gd name="T5" fmla="*/ 121 h 521"/>
                  <a:gd name="T6" fmla="*/ 767 w 902"/>
                  <a:gd name="T7" fmla="*/ 446 h 521"/>
                  <a:gd name="T8" fmla="*/ 812 w 902"/>
                  <a:gd name="T9" fmla="*/ 521 h 521"/>
                  <a:gd name="T10" fmla="*/ 902 w 902"/>
                  <a:gd name="T11" fmla="*/ 435 h 521"/>
                  <a:gd name="T12" fmla="*/ 93 w 902"/>
                  <a:gd name="T13" fmla="*/ 0 h 521"/>
                  <a:gd name="T14" fmla="*/ 32 w 902"/>
                  <a:gd name="T15" fmla="*/ 40 h 521"/>
                  <a:gd name="T16" fmla="*/ 32 w 902"/>
                  <a:gd name="T17" fmla="*/ 4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38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11 w 2259"/>
                  <a:gd name="T1" fmla="*/ 515 h 900"/>
                  <a:gd name="T2" fmla="*/ 90 w 2259"/>
                  <a:gd name="T3" fmla="*/ 655 h 900"/>
                  <a:gd name="T4" fmla="*/ 226 w 2259"/>
                  <a:gd name="T5" fmla="*/ 709 h 900"/>
                  <a:gd name="T6" fmla="*/ 231 w 2259"/>
                  <a:gd name="T7" fmla="*/ 510 h 900"/>
                  <a:gd name="T8" fmla="*/ 321 w 2259"/>
                  <a:gd name="T9" fmla="*/ 284 h 900"/>
                  <a:gd name="T10" fmla="*/ 201 w 2259"/>
                  <a:gd name="T11" fmla="*/ 345 h 900"/>
                  <a:gd name="T12" fmla="*/ 155 w 2259"/>
                  <a:gd name="T13" fmla="*/ 379 h 900"/>
                  <a:gd name="T14" fmla="*/ 141 w 2259"/>
                  <a:gd name="T15" fmla="*/ 315 h 900"/>
                  <a:gd name="T16" fmla="*/ 146 w 2259"/>
                  <a:gd name="T17" fmla="*/ 184 h 900"/>
                  <a:gd name="T18" fmla="*/ 511 w 2259"/>
                  <a:gd name="T19" fmla="*/ 0 h 900"/>
                  <a:gd name="T20" fmla="*/ 504 w 2259"/>
                  <a:gd name="T21" fmla="*/ 233 h 900"/>
                  <a:gd name="T22" fmla="*/ 437 w 2259"/>
                  <a:gd name="T23" fmla="*/ 283 h 900"/>
                  <a:gd name="T24" fmla="*/ 390 w 2259"/>
                  <a:gd name="T25" fmla="*/ 540 h 900"/>
                  <a:gd name="T26" fmla="*/ 481 w 2259"/>
                  <a:gd name="T27" fmla="*/ 730 h 900"/>
                  <a:gd name="T28" fmla="*/ 1885 w 2259"/>
                  <a:gd name="T29" fmla="*/ 305 h 900"/>
                  <a:gd name="T30" fmla="*/ 1780 w 2259"/>
                  <a:gd name="T31" fmla="*/ 100 h 900"/>
                  <a:gd name="T32" fmla="*/ 2259 w 2259"/>
                  <a:gd name="T33" fmla="*/ 299 h 900"/>
                  <a:gd name="T34" fmla="*/ 2179 w 2259"/>
                  <a:gd name="T35" fmla="*/ 355 h 900"/>
                  <a:gd name="T36" fmla="*/ 496 w 2259"/>
                  <a:gd name="T37" fmla="*/ 900 h 900"/>
                  <a:gd name="T38" fmla="*/ 349 w 2259"/>
                  <a:gd name="T39" fmla="*/ 864 h 900"/>
                  <a:gd name="T40" fmla="*/ 46 w 2259"/>
                  <a:gd name="T41" fmla="*/ 740 h 900"/>
                  <a:gd name="T42" fmla="*/ 0 w 2259"/>
                  <a:gd name="T43" fmla="*/ 600 h 900"/>
                  <a:gd name="T44" fmla="*/ 11 w 2259"/>
                  <a:gd name="T45" fmla="*/ 515 h 900"/>
                  <a:gd name="T46" fmla="*/ 11 w 2259"/>
                  <a:gd name="T47" fmla="*/ 515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39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00 w 1340"/>
                  <a:gd name="T1" fmla="*/ 210 h 586"/>
                  <a:gd name="T2" fmla="*/ 634 w 1340"/>
                  <a:gd name="T3" fmla="*/ 0 h 586"/>
                  <a:gd name="T4" fmla="*/ 1340 w 1340"/>
                  <a:gd name="T5" fmla="*/ 170 h 586"/>
                  <a:gd name="T6" fmla="*/ 1208 w 1340"/>
                  <a:gd name="T7" fmla="*/ 256 h 586"/>
                  <a:gd name="T8" fmla="*/ 14 w 1340"/>
                  <a:gd name="T9" fmla="*/ 586 h 586"/>
                  <a:gd name="T10" fmla="*/ 0 w 1340"/>
                  <a:gd name="T11" fmla="*/ 436 h 586"/>
                  <a:gd name="T12" fmla="*/ 100 w 1340"/>
                  <a:gd name="T13" fmla="*/ 210 h 586"/>
                  <a:gd name="T14" fmla="*/ 100 w 1340"/>
                  <a:gd name="T15" fmla="*/ 21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40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45 h 770"/>
                  <a:gd name="T2" fmla="*/ 24 w 1387"/>
                  <a:gd name="T3" fmla="*/ 0 h 770"/>
                  <a:gd name="T4" fmla="*/ 1387 w 1387"/>
                  <a:gd name="T5" fmla="*/ 659 h 770"/>
                  <a:gd name="T6" fmla="*/ 1356 w 1387"/>
                  <a:gd name="T7" fmla="*/ 770 h 770"/>
                  <a:gd name="T8" fmla="*/ 0 w 1387"/>
                  <a:gd name="T9" fmla="*/ 45 h 770"/>
                  <a:gd name="T10" fmla="*/ 0 w 1387"/>
                  <a:gd name="T11" fmla="*/ 45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41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9 w 2793"/>
                  <a:gd name="T1" fmla="*/ 280 h 946"/>
                  <a:gd name="T2" fmla="*/ 1219 w 2793"/>
                  <a:gd name="T3" fmla="*/ 716 h 946"/>
                  <a:gd name="T4" fmla="*/ 1169 w 2793"/>
                  <a:gd name="T5" fmla="*/ 946 h 946"/>
                  <a:gd name="T6" fmla="*/ 1433 w 2793"/>
                  <a:gd name="T7" fmla="*/ 856 h 946"/>
                  <a:gd name="T8" fmla="*/ 1584 w 2793"/>
                  <a:gd name="T9" fmla="*/ 795 h 946"/>
                  <a:gd name="T10" fmla="*/ 1544 w 2793"/>
                  <a:gd name="T11" fmla="*/ 590 h 946"/>
                  <a:gd name="T12" fmla="*/ 1928 w 2793"/>
                  <a:gd name="T13" fmla="*/ 441 h 946"/>
                  <a:gd name="T14" fmla="*/ 2003 w 2793"/>
                  <a:gd name="T15" fmla="*/ 586 h 946"/>
                  <a:gd name="T16" fmla="*/ 1959 w 2793"/>
                  <a:gd name="T17" fmla="*/ 835 h 946"/>
                  <a:gd name="T18" fmla="*/ 2498 w 2793"/>
                  <a:gd name="T19" fmla="*/ 574 h 946"/>
                  <a:gd name="T20" fmla="*/ 2648 w 2793"/>
                  <a:gd name="T21" fmla="*/ 586 h 946"/>
                  <a:gd name="T22" fmla="*/ 2793 w 2793"/>
                  <a:gd name="T23" fmla="*/ 310 h 946"/>
                  <a:gd name="T24" fmla="*/ 2778 w 2793"/>
                  <a:gd name="T25" fmla="*/ 106 h 946"/>
                  <a:gd name="T26" fmla="*/ 2588 w 2793"/>
                  <a:gd name="T27" fmla="*/ 0 h 946"/>
                  <a:gd name="T28" fmla="*/ 1194 w 2793"/>
                  <a:gd name="T29" fmla="*/ 435 h 946"/>
                  <a:gd name="T30" fmla="*/ 1089 w 2793"/>
                  <a:gd name="T31" fmla="*/ 490 h 946"/>
                  <a:gd name="T32" fmla="*/ 0 w 2793"/>
                  <a:gd name="T33" fmla="*/ 115 h 946"/>
                  <a:gd name="T34" fmla="*/ 9 w 2793"/>
                  <a:gd name="T35" fmla="*/ 280 h 946"/>
                  <a:gd name="T36" fmla="*/ 9 w 2793"/>
                  <a:gd name="T37" fmla="*/ 28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42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316 h 1267"/>
                  <a:gd name="T2" fmla="*/ 1490 w 2984"/>
                  <a:gd name="T3" fmla="*/ 0 h 1267"/>
                  <a:gd name="T4" fmla="*/ 2284 w 2984"/>
                  <a:gd name="T5" fmla="*/ 170 h 1267"/>
                  <a:gd name="T6" fmla="*/ 991 w 2984"/>
                  <a:gd name="T7" fmla="*/ 481 h 1267"/>
                  <a:gd name="T8" fmla="*/ 1291 w 2984"/>
                  <a:gd name="T9" fmla="*/ 586 h 1267"/>
                  <a:gd name="T10" fmla="*/ 2598 w 2984"/>
                  <a:gd name="T11" fmla="*/ 266 h 1267"/>
                  <a:gd name="T12" fmla="*/ 2731 w 2984"/>
                  <a:gd name="T13" fmla="*/ 213 h 1267"/>
                  <a:gd name="T14" fmla="*/ 2904 w 2984"/>
                  <a:gd name="T15" fmla="*/ 306 h 1267"/>
                  <a:gd name="T16" fmla="*/ 2979 w 2984"/>
                  <a:gd name="T17" fmla="*/ 421 h 1267"/>
                  <a:gd name="T18" fmla="*/ 2984 w 2984"/>
                  <a:gd name="T19" fmla="*/ 741 h 1267"/>
                  <a:gd name="T20" fmla="*/ 2824 w 2984"/>
                  <a:gd name="T21" fmla="*/ 957 h 1267"/>
                  <a:gd name="T22" fmla="*/ 2674 w 2984"/>
                  <a:gd name="T23" fmla="*/ 967 h 1267"/>
                  <a:gd name="T24" fmla="*/ 2649 w 2984"/>
                  <a:gd name="T25" fmla="*/ 1032 h 1267"/>
                  <a:gd name="T26" fmla="*/ 2514 w 2984"/>
                  <a:gd name="T27" fmla="*/ 1097 h 1267"/>
                  <a:gd name="T28" fmla="*/ 2349 w 2984"/>
                  <a:gd name="T29" fmla="*/ 1147 h 1267"/>
                  <a:gd name="T30" fmla="*/ 2119 w 2984"/>
                  <a:gd name="T31" fmla="*/ 1267 h 1267"/>
                  <a:gd name="T32" fmla="*/ 2135 w 2984"/>
                  <a:gd name="T33" fmla="*/ 1206 h 1267"/>
                  <a:gd name="T34" fmla="*/ 2209 w 2984"/>
                  <a:gd name="T35" fmla="*/ 1026 h 1267"/>
                  <a:gd name="T36" fmla="*/ 2759 w 2984"/>
                  <a:gd name="T37" fmla="*/ 806 h 1267"/>
                  <a:gd name="T38" fmla="*/ 2864 w 2984"/>
                  <a:gd name="T39" fmla="*/ 676 h 1267"/>
                  <a:gd name="T40" fmla="*/ 2835 w 2984"/>
                  <a:gd name="T41" fmla="*/ 446 h 1267"/>
                  <a:gd name="T42" fmla="*/ 2759 w 2984"/>
                  <a:gd name="T43" fmla="*/ 403 h 1267"/>
                  <a:gd name="T44" fmla="*/ 1375 w 2984"/>
                  <a:gd name="T45" fmla="*/ 787 h 1267"/>
                  <a:gd name="T46" fmla="*/ 0 w 2984"/>
                  <a:gd name="T47" fmla="*/ 316 h 1267"/>
                  <a:gd name="T48" fmla="*/ 0 w 2984"/>
                  <a:gd name="T49" fmla="*/ 31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43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509 w 1534"/>
                  <a:gd name="T1" fmla="*/ 236 h 781"/>
                  <a:gd name="T2" fmla="*/ 1419 w 1534"/>
                  <a:gd name="T3" fmla="*/ 0 h 781"/>
                  <a:gd name="T4" fmla="*/ 1408 w 1534"/>
                  <a:gd name="T5" fmla="*/ 137 h 781"/>
                  <a:gd name="T6" fmla="*/ 1423 w 1534"/>
                  <a:gd name="T7" fmla="*/ 251 h 781"/>
                  <a:gd name="T8" fmla="*/ 1534 w 1534"/>
                  <a:gd name="T9" fmla="*/ 331 h 781"/>
                  <a:gd name="T10" fmla="*/ 115 w 1534"/>
                  <a:gd name="T11" fmla="*/ 781 h 781"/>
                  <a:gd name="T12" fmla="*/ 40 w 1534"/>
                  <a:gd name="T13" fmla="*/ 741 h 781"/>
                  <a:gd name="T14" fmla="*/ 0 w 1534"/>
                  <a:gd name="T15" fmla="*/ 611 h 781"/>
                  <a:gd name="T16" fmla="*/ 55 w 1534"/>
                  <a:gd name="T17" fmla="*/ 345 h 781"/>
                  <a:gd name="T18" fmla="*/ 109 w 1534"/>
                  <a:gd name="T19" fmla="*/ 316 h 781"/>
                  <a:gd name="T20" fmla="*/ 245 w 1534"/>
                  <a:gd name="T21" fmla="*/ 586 h 781"/>
                  <a:gd name="T22" fmla="*/ 316 w 1534"/>
                  <a:gd name="T23" fmla="*/ 648 h 781"/>
                  <a:gd name="T24" fmla="*/ 325 w 1534"/>
                  <a:gd name="T25" fmla="*/ 410 h 781"/>
                  <a:gd name="T26" fmla="*/ 409 w 1534"/>
                  <a:gd name="T27" fmla="*/ 331 h 781"/>
                  <a:gd name="T28" fmla="*/ 577 w 1534"/>
                  <a:gd name="T29" fmla="*/ 387 h 781"/>
                  <a:gd name="T30" fmla="*/ 509 w 1534"/>
                  <a:gd name="T31" fmla="*/ 236 h 781"/>
                  <a:gd name="T32" fmla="*/ 509 w 1534"/>
                  <a:gd name="T33" fmla="*/ 236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44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229 h 264"/>
                  <a:gd name="T2" fmla="*/ 310 w 468"/>
                  <a:gd name="T3" fmla="*/ 199 h 264"/>
                  <a:gd name="T4" fmla="*/ 294 w 468"/>
                  <a:gd name="T5" fmla="*/ 264 h 264"/>
                  <a:gd name="T6" fmla="*/ 434 w 468"/>
                  <a:gd name="T7" fmla="*/ 210 h 264"/>
                  <a:gd name="T8" fmla="*/ 468 w 468"/>
                  <a:gd name="T9" fmla="*/ 0 h 264"/>
                  <a:gd name="T10" fmla="*/ 0 w 468"/>
                  <a:gd name="T11" fmla="*/ 229 h 264"/>
                  <a:gd name="T12" fmla="*/ 0 w 468"/>
                  <a:gd name="T13" fmla="*/ 229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45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25 w 3069"/>
                  <a:gd name="T1" fmla="*/ 281 h 1082"/>
                  <a:gd name="T2" fmla="*/ 0 w 3069"/>
                  <a:gd name="T3" fmla="*/ 384 h 1082"/>
                  <a:gd name="T4" fmla="*/ 272 w 3069"/>
                  <a:gd name="T5" fmla="*/ 520 h 1082"/>
                  <a:gd name="T6" fmla="*/ 306 w 3069"/>
                  <a:gd name="T7" fmla="*/ 647 h 1082"/>
                  <a:gd name="T8" fmla="*/ 313 w 3069"/>
                  <a:gd name="T9" fmla="*/ 757 h 1082"/>
                  <a:gd name="T10" fmla="*/ 279 w 3069"/>
                  <a:gd name="T11" fmla="*/ 886 h 1082"/>
                  <a:gd name="T12" fmla="*/ 365 w 3069"/>
                  <a:gd name="T13" fmla="*/ 775 h 1082"/>
                  <a:gd name="T14" fmla="*/ 407 w 3069"/>
                  <a:gd name="T15" fmla="*/ 647 h 1082"/>
                  <a:gd name="T16" fmla="*/ 399 w 3069"/>
                  <a:gd name="T17" fmla="*/ 554 h 1082"/>
                  <a:gd name="T18" fmla="*/ 1436 w 3069"/>
                  <a:gd name="T19" fmla="*/ 920 h 1082"/>
                  <a:gd name="T20" fmla="*/ 2915 w 3069"/>
                  <a:gd name="T21" fmla="*/ 425 h 1082"/>
                  <a:gd name="T22" fmla="*/ 2958 w 3069"/>
                  <a:gd name="T23" fmla="*/ 554 h 1082"/>
                  <a:gd name="T24" fmla="*/ 2958 w 3069"/>
                  <a:gd name="T25" fmla="*/ 698 h 1082"/>
                  <a:gd name="T26" fmla="*/ 2856 w 3069"/>
                  <a:gd name="T27" fmla="*/ 825 h 1082"/>
                  <a:gd name="T28" fmla="*/ 2371 w 3069"/>
                  <a:gd name="T29" fmla="*/ 1026 h 1082"/>
                  <a:gd name="T30" fmla="*/ 2345 w 3069"/>
                  <a:gd name="T31" fmla="*/ 1082 h 1082"/>
                  <a:gd name="T32" fmla="*/ 2908 w 3069"/>
                  <a:gd name="T33" fmla="*/ 868 h 1082"/>
                  <a:gd name="T34" fmla="*/ 3019 w 3069"/>
                  <a:gd name="T35" fmla="*/ 791 h 1082"/>
                  <a:gd name="T36" fmla="*/ 3069 w 3069"/>
                  <a:gd name="T37" fmla="*/ 664 h 1082"/>
                  <a:gd name="T38" fmla="*/ 3053 w 3069"/>
                  <a:gd name="T39" fmla="*/ 493 h 1082"/>
                  <a:gd name="T40" fmla="*/ 2976 w 3069"/>
                  <a:gd name="T41" fmla="*/ 400 h 1082"/>
                  <a:gd name="T42" fmla="*/ 2899 w 3069"/>
                  <a:gd name="T43" fmla="*/ 366 h 1082"/>
                  <a:gd name="T44" fmla="*/ 2695 w 3069"/>
                  <a:gd name="T45" fmla="*/ 459 h 1082"/>
                  <a:gd name="T46" fmla="*/ 1470 w 3069"/>
                  <a:gd name="T47" fmla="*/ 748 h 1082"/>
                  <a:gd name="T48" fmla="*/ 282 w 3069"/>
                  <a:gd name="T49" fmla="*/ 381 h 1082"/>
                  <a:gd name="T50" fmla="*/ 1402 w 3069"/>
                  <a:gd name="T51" fmla="*/ 809 h 1082"/>
                  <a:gd name="T52" fmla="*/ 1402 w 3069"/>
                  <a:gd name="T53" fmla="*/ 852 h 1082"/>
                  <a:gd name="T54" fmla="*/ 50 w 3069"/>
                  <a:gd name="T55" fmla="*/ 357 h 1082"/>
                  <a:gd name="T56" fmla="*/ 93 w 3069"/>
                  <a:gd name="T57" fmla="*/ 315 h 1082"/>
                  <a:gd name="T58" fmla="*/ 1597 w 3069"/>
                  <a:gd name="T59" fmla="*/ 43 h 1082"/>
                  <a:gd name="T60" fmla="*/ 2334 w 3069"/>
                  <a:gd name="T61" fmla="*/ 179 h 1082"/>
                  <a:gd name="T62" fmla="*/ 1556 w 3069"/>
                  <a:gd name="T63" fmla="*/ 0 h 1082"/>
                  <a:gd name="T64" fmla="*/ 25 w 3069"/>
                  <a:gd name="T65" fmla="*/ 281 h 1082"/>
                  <a:gd name="T66" fmla="*/ 25 w 3069"/>
                  <a:gd name="T67" fmla="*/ 281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46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321 w 1894"/>
                  <a:gd name="T1" fmla="*/ 0 h 960"/>
                  <a:gd name="T2" fmla="*/ 28 w 1894"/>
                  <a:gd name="T3" fmla="*/ 105 h 960"/>
                  <a:gd name="T4" fmla="*/ 0 w 1894"/>
                  <a:gd name="T5" fmla="*/ 211 h 960"/>
                  <a:gd name="T6" fmla="*/ 1441 w 1894"/>
                  <a:gd name="T7" fmla="*/ 960 h 960"/>
                  <a:gd name="T8" fmla="*/ 1840 w 1894"/>
                  <a:gd name="T9" fmla="*/ 760 h 960"/>
                  <a:gd name="T10" fmla="*/ 1894 w 1894"/>
                  <a:gd name="T11" fmla="*/ 626 h 960"/>
                  <a:gd name="T12" fmla="*/ 1451 w 1894"/>
                  <a:gd name="T13" fmla="*/ 799 h 960"/>
                  <a:gd name="T14" fmla="*/ 449 w 1894"/>
                  <a:gd name="T15" fmla="*/ 338 h 960"/>
                  <a:gd name="T16" fmla="*/ 1401 w 1894"/>
                  <a:gd name="T17" fmla="*/ 831 h 960"/>
                  <a:gd name="T18" fmla="*/ 1423 w 1894"/>
                  <a:gd name="T19" fmla="*/ 904 h 960"/>
                  <a:gd name="T20" fmla="*/ 89 w 1894"/>
                  <a:gd name="T21" fmla="*/ 211 h 960"/>
                  <a:gd name="T22" fmla="*/ 77 w 1894"/>
                  <a:gd name="T23" fmla="*/ 149 h 960"/>
                  <a:gd name="T24" fmla="*/ 316 w 1894"/>
                  <a:gd name="T25" fmla="*/ 55 h 960"/>
                  <a:gd name="T26" fmla="*/ 321 w 1894"/>
                  <a:gd name="T27" fmla="*/ 0 h 960"/>
                  <a:gd name="T28" fmla="*/ 321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47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83 h 584"/>
                  <a:gd name="T2" fmla="*/ 1082 w 1584"/>
                  <a:gd name="T3" fmla="*/ 584 h 584"/>
                  <a:gd name="T4" fmla="*/ 1584 w 1584"/>
                  <a:gd name="T5" fmla="*/ 378 h 584"/>
                  <a:gd name="T6" fmla="*/ 1584 w 1584"/>
                  <a:gd name="T7" fmla="*/ 335 h 584"/>
                  <a:gd name="T8" fmla="*/ 1200 w 1584"/>
                  <a:gd name="T9" fmla="*/ 483 h 584"/>
                  <a:gd name="T10" fmla="*/ 1255 w 1584"/>
                  <a:gd name="T11" fmla="*/ 360 h 584"/>
                  <a:gd name="T12" fmla="*/ 1448 w 1584"/>
                  <a:gd name="T13" fmla="*/ 282 h 584"/>
                  <a:gd name="T14" fmla="*/ 1239 w 1584"/>
                  <a:gd name="T15" fmla="*/ 306 h 584"/>
                  <a:gd name="T16" fmla="*/ 1227 w 1584"/>
                  <a:gd name="T17" fmla="*/ 171 h 584"/>
                  <a:gd name="T18" fmla="*/ 1156 w 1584"/>
                  <a:gd name="T19" fmla="*/ 22 h 584"/>
                  <a:gd name="T20" fmla="*/ 1106 w 1584"/>
                  <a:gd name="T21" fmla="*/ 56 h 584"/>
                  <a:gd name="T22" fmla="*/ 1167 w 1584"/>
                  <a:gd name="T23" fmla="*/ 171 h 584"/>
                  <a:gd name="T24" fmla="*/ 662 w 1584"/>
                  <a:gd name="T25" fmla="*/ 0 h 584"/>
                  <a:gd name="T26" fmla="*/ 1167 w 1584"/>
                  <a:gd name="T27" fmla="*/ 249 h 584"/>
                  <a:gd name="T28" fmla="*/ 1181 w 1584"/>
                  <a:gd name="T29" fmla="*/ 325 h 584"/>
                  <a:gd name="T30" fmla="*/ 1141 w 1584"/>
                  <a:gd name="T31" fmla="*/ 418 h 584"/>
                  <a:gd name="T32" fmla="*/ 358 w 1584"/>
                  <a:gd name="T33" fmla="*/ 111 h 584"/>
                  <a:gd name="T34" fmla="*/ 1137 w 1584"/>
                  <a:gd name="T35" fmla="*/ 466 h 584"/>
                  <a:gd name="T36" fmla="*/ 1082 w 1584"/>
                  <a:gd name="T37" fmla="*/ 540 h 584"/>
                  <a:gd name="T38" fmla="*/ 0 w 1584"/>
                  <a:gd name="T39" fmla="*/ 83 h 584"/>
                  <a:gd name="T40" fmla="*/ 0 w 1584"/>
                  <a:gd name="T41" fmla="*/ 83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48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378 h 1460"/>
                  <a:gd name="T2" fmla="*/ 411 w 1109"/>
                  <a:gd name="T3" fmla="*/ 256 h 1460"/>
                  <a:gd name="T4" fmla="*/ 1109 w 1109"/>
                  <a:gd name="T5" fmla="*/ 0 h 1460"/>
                  <a:gd name="T6" fmla="*/ 626 w 1109"/>
                  <a:gd name="T7" fmla="*/ 245 h 1460"/>
                  <a:gd name="T8" fmla="*/ 709 w 1109"/>
                  <a:gd name="T9" fmla="*/ 346 h 1460"/>
                  <a:gd name="T10" fmla="*/ 709 w 1109"/>
                  <a:gd name="T11" fmla="*/ 467 h 1460"/>
                  <a:gd name="T12" fmla="*/ 643 w 1109"/>
                  <a:gd name="T13" fmla="*/ 672 h 1460"/>
                  <a:gd name="T14" fmla="*/ 554 w 1109"/>
                  <a:gd name="T15" fmla="*/ 895 h 1460"/>
                  <a:gd name="T16" fmla="*/ 550 w 1109"/>
                  <a:gd name="T17" fmla="*/ 1016 h 1460"/>
                  <a:gd name="T18" fmla="*/ 632 w 1109"/>
                  <a:gd name="T19" fmla="*/ 1199 h 1460"/>
                  <a:gd name="T20" fmla="*/ 510 w 1109"/>
                  <a:gd name="T21" fmla="*/ 1055 h 1460"/>
                  <a:gd name="T22" fmla="*/ 494 w 1109"/>
                  <a:gd name="T23" fmla="*/ 899 h 1460"/>
                  <a:gd name="T24" fmla="*/ 588 w 1109"/>
                  <a:gd name="T25" fmla="*/ 639 h 1460"/>
                  <a:gd name="T26" fmla="*/ 660 w 1109"/>
                  <a:gd name="T27" fmla="*/ 450 h 1460"/>
                  <a:gd name="T28" fmla="*/ 550 w 1109"/>
                  <a:gd name="T29" fmla="*/ 251 h 1460"/>
                  <a:gd name="T30" fmla="*/ 244 w 1109"/>
                  <a:gd name="T31" fmla="*/ 368 h 1460"/>
                  <a:gd name="T32" fmla="*/ 272 w 1109"/>
                  <a:gd name="T33" fmla="*/ 428 h 1460"/>
                  <a:gd name="T34" fmla="*/ 294 w 1109"/>
                  <a:gd name="T35" fmla="*/ 583 h 1460"/>
                  <a:gd name="T36" fmla="*/ 266 w 1109"/>
                  <a:gd name="T37" fmla="*/ 760 h 1460"/>
                  <a:gd name="T38" fmla="*/ 222 w 1109"/>
                  <a:gd name="T39" fmla="*/ 933 h 1460"/>
                  <a:gd name="T40" fmla="*/ 206 w 1109"/>
                  <a:gd name="T41" fmla="*/ 1110 h 1460"/>
                  <a:gd name="T42" fmla="*/ 256 w 1109"/>
                  <a:gd name="T43" fmla="*/ 1283 h 1460"/>
                  <a:gd name="T44" fmla="*/ 371 w 1109"/>
                  <a:gd name="T45" fmla="*/ 1460 h 1460"/>
                  <a:gd name="T46" fmla="*/ 250 w 1109"/>
                  <a:gd name="T47" fmla="*/ 1387 h 1460"/>
                  <a:gd name="T48" fmla="*/ 167 w 1109"/>
                  <a:gd name="T49" fmla="*/ 1199 h 1460"/>
                  <a:gd name="T50" fmla="*/ 150 w 1109"/>
                  <a:gd name="T51" fmla="*/ 989 h 1460"/>
                  <a:gd name="T52" fmla="*/ 212 w 1109"/>
                  <a:gd name="T53" fmla="*/ 716 h 1460"/>
                  <a:gd name="T54" fmla="*/ 234 w 1109"/>
                  <a:gd name="T55" fmla="*/ 551 h 1460"/>
                  <a:gd name="T56" fmla="*/ 150 w 1109"/>
                  <a:gd name="T57" fmla="*/ 390 h 1460"/>
                  <a:gd name="T58" fmla="*/ 0 w 1109"/>
                  <a:gd name="T59" fmla="*/ 378 h 1460"/>
                  <a:gd name="T60" fmla="*/ 0 w 1109"/>
                  <a:gd name="T61" fmla="*/ 378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49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27 w 288"/>
                  <a:gd name="T1" fmla="*/ 344 h 344"/>
                  <a:gd name="T2" fmla="*/ 0 w 288"/>
                  <a:gd name="T3" fmla="*/ 161 h 344"/>
                  <a:gd name="T4" fmla="*/ 73 w 288"/>
                  <a:gd name="T5" fmla="*/ 0 h 344"/>
                  <a:gd name="T6" fmla="*/ 139 w 288"/>
                  <a:gd name="T7" fmla="*/ 6 h 344"/>
                  <a:gd name="T8" fmla="*/ 288 w 288"/>
                  <a:gd name="T9" fmla="*/ 83 h 344"/>
                  <a:gd name="T10" fmla="*/ 111 w 288"/>
                  <a:gd name="T11" fmla="*/ 66 h 344"/>
                  <a:gd name="T12" fmla="*/ 49 w 288"/>
                  <a:gd name="T13" fmla="*/ 167 h 344"/>
                  <a:gd name="T14" fmla="*/ 27 w 288"/>
                  <a:gd name="T15" fmla="*/ 344 h 344"/>
                  <a:gd name="T16" fmla="*/ 27 w 288"/>
                  <a:gd name="T17" fmla="*/ 34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50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66 w 908"/>
                  <a:gd name="T1" fmla="*/ 949 h 1082"/>
                  <a:gd name="T2" fmla="*/ 576 w 908"/>
                  <a:gd name="T3" fmla="*/ 716 h 1082"/>
                  <a:gd name="T4" fmla="*/ 695 w 908"/>
                  <a:gd name="T5" fmla="*/ 703 h 1082"/>
                  <a:gd name="T6" fmla="*/ 781 w 908"/>
                  <a:gd name="T7" fmla="*/ 621 h 1082"/>
                  <a:gd name="T8" fmla="*/ 859 w 908"/>
                  <a:gd name="T9" fmla="*/ 428 h 1082"/>
                  <a:gd name="T10" fmla="*/ 825 w 908"/>
                  <a:gd name="T11" fmla="*/ 161 h 1082"/>
                  <a:gd name="T12" fmla="*/ 700 w 908"/>
                  <a:gd name="T13" fmla="*/ 52 h 1082"/>
                  <a:gd name="T14" fmla="*/ 478 w 908"/>
                  <a:gd name="T15" fmla="*/ 124 h 1082"/>
                  <a:gd name="T16" fmla="*/ 661 w 908"/>
                  <a:gd name="T17" fmla="*/ 0 h 1082"/>
                  <a:gd name="T18" fmla="*/ 781 w 908"/>
                  <a:gd name="T19" fmla="*/ 40 h 1082"/>
                  <a:gd name="T20" fmla="*/ 881 w 908"/>
                  <a:gd name="T21" fmla="*/ 151 h 1082"/>
                  <a:gd name="T22" fmla="*/ 908 w 908"/>
                  <a:gd name="T23" fmla="*/ 372 h 1082"/>
                  <a:gd name="T24" fmla="*/ 897 w 908"/>
                  <a:gd name="T25" fmla="*/ 527 h 1082"/>
                  <a:gd name="T26" fmla="*/ 794 w 908"/>
                  <a:gd name="T27" fmla="*/ 723 h 1082"/>
                  <a:gd name="T28" fmla="*/ 726 w 908"/>
                  <a:gd name="T29" fmla="*/ 765 h 1082"/>
                  <a:gd name="T30" fmla="*/ 604 w 908"/>
                  <a:gd name="T31" fmla="*/ 760 h 1082"/>
                  <a:gd name="T32" fmla="*/ 0 w 908"/>
                  <a:gd name="T33" fmla="*/ 1082 h 1082"/>
                  <a:gd name="T34" fmla="*/ 66 w 908"/>
                  <a:gd name="T35" fmla="*/ 949 h 1082"/>
                  <a:gd name="T36" fmla="*/ 66 w 908"/>
                  <a:gd name="T37" fmla="*/ 949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51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44 w 3257"/>
                  <a:gd name="T1" fmla="*/ 0 h 1259"/>
                  <a:gd name="T2" fmla="*/ 0 w 3257"/>
                  <a:gd name="T3" fmla="*/ 99 h 1259"/>
                  <a:gd name="T4" fmla="*/ 5 w 3257"/>
                  <a:gd name="T5" fmla="*/ 321 h 1259"/>
                  <a:gd name="T6" fmla="*/ 66 w 3257"/>
                  <a:gd name="T7" fmla="*/ 448 h 1259"/>
                  <a:gd name="T8" fmla="*/ 166 w 3257"/>
                  <a:gd name="T9" fmla="*/ 482 h 1259"/>
                  <a:gd name="T10" fmla="*/ 338 w 3257"/>
                  <a:gd name="T11" fmla="*/ 625 h 1259"/>
                  <a:gd name="T12" fmla="*/ 758 w 3257"/>
                  <a:gd name="T13" fmla="*/ 915 h 1259"/>
                  <a:gd name="T14" fmla="*/ 853 w 3257"/>
                  <a:gd name="T15" fmla="*/ 931 h 1259"/>
                  <a:gd name="T16" fmla="*/ 974 w 3257"/>
                  <a:gd name="T17" fmla="*/ 997 h 1259"/>
                  <a:gd name="T18" fmla="*/ 1014 w 3257"/>
                  <a:gd name="T19" fmla="*/ 1076 h 1259"/>
                  <a:gd name="T20" fmla="*/ 1334 w 3257"/>
                  <a:gd name="T21" fmla="*/ 1242 h 1259"/>
                  <a:gd name="T22" fmla="*/ 1468 w 3257"/>
                  <a:gd name="T23" fmla="*/ 1259 h 1259"/>
                  <a:gd name="T24" fmla="*/ 3257 w 3257"/>
                  <a:gd name="T25" fmla="*/ 698 h 1259"/>
                  <a:gd name="T26" fmla="*/ 3241 w 3257"/>
                  <a:gd name="T27" fmla="*/ 577 h 1259"/>
                  <a:gd name="T28" fmla="*/ 2764 w 3257"/>
                  <a:gd name="T29" fmla="*/ 426 h 1259"/>
                  <a:gd name="T30" fmla="*/ 3207 w 3257"/>
                  <a:gd name="T31" fmla="*/ 621 h 1259"/>
                  <a:gd name="T32" fmla="*/ 1446 w 3257"/>
                  <a:gd name="T33" fmla="*/ 1174 h 1259"/>
                  <a:gd name="T34" fmla="*/ 1334 w 3257"/>
                  <a:gd name="T35" fmla="*/ 1076 h 1259"/>
                  <a:gd name="T36" fmla="*/ 1279 w 3257"/>
                  <a:gd name="T37" fmla="*/ 931 h 1259"/>
                  <a:gd name="T38" fmla="*/ 1324 w 3257"/>
                  <a:gd name="T39" fmla="*/ 648 h 1259"/>
                  <a:gd name="T40" fmla="*/ 1245 w 3257"/>
                  <a:gd name="T41" fmla="*/ 786 h 1259"/>
                  <a:gd name="T42" fmla="*/ 1229 w 3257"/>
                  <a:gd name="T43" fmla="*/ 931 h 1259"/>
                  <a:gd name="T44" fmla="*/ 1279 w 3257"/>
                  <a:gd name="T45" fmla="*/ 1114 h 1259"/>
                  <a:gd name="T46" fmla="*/ 1324 w 3257"/>
                  <a:gd name="T47" fmla="*/ 1174 h 1259"/>
                  <a:gd name="T48" fmla="*/ 1064 w 3257"/>
                  <a:gd name="T49" fmla="*/ 1048 h 1259"/>
                  <a:gd name="T50" fmla="*/ 1014 w 3257"/>
                  <a:gd name="T51" fmla="*/ 925 h 1259"/>
                  <a:gd name="T52" fmla="*/ 1002 w 3257"/>
                  <a:gd name="T53" fmla="*/ 742 h 1259"/>
                  <a:gd name="T54" fmla="*/ 1036 w 3257"/>
                  <a:gd name="T55" fmla="*/ 615 h 1259"/>
                  <a:gd name="T56" fmla="*/ 974 w 3257"/>
                  <a:gd name="T57" fmla="*/ 710 h 1259"/>
                  <a:gd name="T58" fmla="*/ 952 w 3257"/>
                  <a:gd name="T59" fmla="*/ 842 h 1259"/>
                  <a:gd name="T60" fmla="*/ 941 w 3257"/>
                  <a:gd name="T61" fmla="*/ 921 h 1259"/>
                  <a:gd name="T62" fmla="*/ 847 w 3257"/>
                  <a:gd name="T63" fmla="*/ 859 h 1259"/>
                  <a:gd name="T64" fmla="*/ 831 w 3257"/>
                  <a:gd name="T65" fmla="*/ 698 h 1259"/>
                  <a:gd name="T66" fmla="*/ 881 w 3257"/>
                  <a:gd name="T67" fmla="*/ 510 h 1259"/>
                  <a:gd name="T68" fmla="*/ 820 w 3257"/>
                  <a:gd name="T69" fmla="*/ 593 h 1259"/>
                  <a:gd name="T70" fmla="*/ 776 w 3257"/>
                  <a:gd name="T71" fmla="*/ 720 h 1259"/>
                  <a:gd name="T72" fmla="*/ 776 w 3257"/>
                  <a:gd name="T73" fmla="*/ 853 h 1259"/>
                  <a:gd name="T74" fmla="*/ 183 w 3257"/>
                  <a:gd name="T75" fmla="*/ 442 h 1259"/>
                  <a:gd name="T76" fmla="*/ 177 w 3257"/>
                  <a:gd name="T77" fmla="*/ 321 h 1259"/>
                  <a:gd name="T78" fmla="*/ 183 w 3257"/>
                  <a:gd name="T79" fmla="*/ 221 h 1259"/>
                  <a:gd name="T80" fmla="*/ 132 w 3257"/>
                  <a:gd name="T81" fmla="*/ 287 h 1259"/>
                  <a:gd name="T82" fmla="*/ 104 w 3257"/>
                  <a:gd name="T83" fmla="*/ 394 h 1259"/>
                  <a:gd name="T84" fmla="*/ 44 w 3257"/>
                  <a:gd name="T85" fmla="*/ 282 h 1259"/>
                  <a:gd name="T86" fmla="*/ 44 w 3257"/>
                  <a:gd name="T87" fmla="*/ 121 h 1259"/>
                  <a:gd name="T88" fmla="*/ 149 w 3257"/>
                  <a:gd name="T89" fmla="*/ 54 h 1259"/>
                  <a:gd name="T90" fmla="*/ 44 w 3257"/>
                  <a:gd name="T91" fmla="*/ 0 h 1259"/>
                  <a:gd name="T92" fmla="*/ 44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52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145 w 300"/>
                  <a:gd name="T1" fmla="*/ 0 h 454"/>
                  <a:gd name="T2" fmla="*/ 78 w 300"/>
                  <a:gd name="T3" fmla="*/ 50 h 454"/>
                  <a:gd name="T4" fmla="*/ 46 w 300"/>
                  <a:gd name="T5" fmla="*/ 138 h 454"/>
                  <a:gd name="T6" fmla="*/ 0 w 300"/>
                  <a:gd name="T7" fmla="*/ 350 h 454"/>
                  <a:gd name="T8" fmla="*/ 46 w 300"/>
                  <a:gd name="T9" fmla="*/ 454 h 454"/>
                  <a:gd name="T10" fmla="*/ 300 w 300"/>
                  <a:gd name="T11" fmla="*/ 372 h 454"/>
                  <a:gd name="T12" fmla="*/ 239 w 300"/>
                  <a:gd name="T13" fmla="*/ 310 h 454"/>
                  <a:gd name="T14" fmla="*/ 78 w 300"/>
                  <a:gd name="T15" fmla="*/ 355 h 454"/>
                  <a:gd name="T16" fmla="*/ 84 w 300"/>
                  <a:gd name="T17" fmla="*/ 183 h 454"/>
                  <a:gd name="T18" fmla="*/ 156 w 300"/>
                  <a:gd name="T19" fmla="*/ 122 h 454"/>
                  <a:gd name="T20" fmla="*/ 145 w 300"/>
                  <a:gd name="T21" fmla="*/ 0 h 454"/>
                  <a:gd name="T22" fmla="*/ 145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53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10 w 470"/>
                  <a:gd name="T1" fmla="*/ 99 h 161"/>
                  <a:gd name="T2" fmla="*/ 470 w 470"/>
                  <a:gd name="T3" fmla="*/ 0 h 161"/>
                  <a:gd name="T4" fmla="*/ 0 w 470"/>
                  <a:gd name="T5" fmla="*/ 161 h 161"/>
                  <a:gd name="T6" fmla="*/ 10 w 470"/>
                  <a:gd name="T7" fmla="*/ 99 h 161"/>
                  <a:gd name="T8" fmla="*/ 10 w 470"/>
                  <a:gd name="T9" fmla="*/ 99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54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243 w 3052"/>
                  <a:gd name="T1" fmla="*/ 0 h 1482"/>
                  <a:gd name="T2" fmla="*/ 0 w 3052"/>
                  <a:gd name="T3" fmla="*/ 37 h 1482"/>
                  <a:gd name="T4" fmla="*/ 7 w 3052"/>
                  <a:gd name="T5" fmla="*/ 126 h 1482"/>
                  <a:gd name="T6" fmla="*/ 770 w 3052"/>
                  <a:gd name="T7" fmla="*/ 1337 h 1482"/>
                  <a:gd name="T8" fmla="*/ 2809 w 3052"/>
                  <a:gd name="T9" fmla="*/ 1107 h 1482"/>
                  <a:gd name="T10" fmla="*/ 2903 w 3052"/>
                  <a:gd name="T11" fmla="*/ 1151 h 1482"/>
                  <a:gd name="T12" fmla="*/ 2957 w 3052"/>
                  <a:gd name="T13" fmla="*/ 1237 h 1482"/>
                  <a:gd name="T14" fmla="*/ 2892 w 3052"/>
                  <a:gd name="T15" fmla="*/ 1419 h 1482"/>
                  <a:gd name="T16" fmla="*/ 2554 w 3052"/>
                  <a:gd name="T17" fmla="*/ 1482 h 1482"/>
                  <a:gd name="T18" fmla="*/ 2906 w 3052"/>
                  <a:gd name="T19" fmla="*/ 1482 h 1482"/>
                  <a:gd name="T20" fmla="*/ 3052 w 3052"/>
                  <a:gd name="T21" fmla="*/ 1259 h 1482"/>
                  <a:gd name="T22" fmla="*/ 3044 w 3052"/>
                  <a:gd name="T23" fmla="*/ 1078 h 1482"/>
                  <a:gd name="T24" fmla="*/ 2980 w 3052"/>
                  <a:gd name="T25" fmla="*/ 994 h 1482"/>
                  <a:gd name="T26" fmla="*/ 2626 w 3052"/>
                  <a:gd name="T27" fmla="*/ 1041 h 1482"/>
                  <a:gd name="T28" fmla="*/ 2561 w 3052"/>
                  <a:gd name="T29" fmla="*/ 1069 h 1482"/>
                  <a:gd name="T30" fmla="*/ 2484 w 3052"/>
                  <a:gd name="T31" fmla="*/ 1041 h 1482"/>
                  <a:gd name="T32" fmla="*/ 881 w 3052"/>
                  <a:gd name="T33" fmla="*/ 1230 h 1482"/>
                  <a:gd name="T34" fmla="*/ 384 w 3052"/>
                  <a:gd name="T35" fmla="*/ 532 h 1482"/>
                  <a:gd name="T36" fmla="*/ 827 w 3052"/>
                  <a:gd name="T37" fmla="*/ 1236 h 1482"/>
                  <a:gd name="T38" fmla="*/ 787 w 3052"/>
                  <a:gd name="T39" fmla="*/ 1295 h 1482"/>
                  <a:gd name="T40" fmla="*/ 31 w 3052"/>
                  <a:gd name="T41" fmla="*/ 70 h 1482"/>
                  <a:gd name="T42" fmla="*/ 224 w 3052"/>
                  <a:gd name="T43" fmla="*/ 37 h 1482"/>
                  <a:gd name="T44" fmla="*/ 243 w 3052"/>
                  <a:gd name="T45" fmla="*/ 0 h 1482"/>
                  <a:gd name="T46" fmla="*/ 24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55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71 w 547"/>
                  <a:gd name="T1" fmla="*/ 0 h 1281"/>
                  <a:gd name="T2" fmla="*/ 82 w 547"/>
                  <a:gd name="T3" fmla="*/ 95 h 1281"/>
                  <a:gd name="T4" fmla="*/ 66 w 547"/>
                  <a:gd name="T5" fmla="*/ 175 h 1281"/>
                  <a:gd name="T6" fmla="*/ 38 w 547"/>
                  <a:gd name="T7" fmla="*/ 228 h 1281"/>
                  <a:gd name="T8" fmla="*/ 0 w 547"/>
                  <a:gd name="T9" fmla="*/ 256 h 1281"/>
                  <a:gd name="T10" fmla="*/ 143 w 547"/>
                  <a:gd name="T11" fmla="*/ 527 h 1281"/>
                  <a:gd name="T12" fmla="*/ 547 w 547"/>
                  <a:gd name="T13" fmla="*/ 1281 h 1281"/>
                  <a:gd name="T14" fmla="*/ 249 w 547"/>
                  <a:gd name="T15" fmla="*/ 604 h 1281"/>
                  <a:gd name="T16" fmla="*/ 66 w 547"/>
                  <a:gd name="T17" fmla="*/ 256 h 1281"/>
                  <a:gd name="T18" fmla="*/ 243 w 547"/>
                  <a:gd name="T19" fmla="*/ 465 h 1281"/>
                  <a:gd name="T20" fmla="*/ 104 w 547"/>
                  <a:gd name="T21" fmla="*/ 189 h 1281"/>
                  <a:gd name="T22" fmla="*/ 143 w 547"/>
                  <a:gd name="T23" fmla="*/ 89 h 1281"/>
                  <a:gd name="T24" fmla="*/ 71 w 547"/>
                  <a:gd name="T25" fmla="*/ 0 h 1281"/>
                  <a:gd name="T26" fmla="*/ 7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56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256 w 3277"/>
                  <a:gd name="T1" fmla="*/ 0 h 1467"/>
                  <a:gd name="T2" fmla="*/ 120 w 3277"/>
                  <a:gd name="T3" fmla="*/ 62 h 1467"/>
                  <a:gd name="T4" fmla="*/ 12 w 3277"/>
                  <a:gd name="T5" fmla="*/ 85 h 1467"/>
                  <a:gd name="T6" fmla="*/ 0 w 3277"/>
                  <a:gd name="T7" fmla="*/ 157 h 1467"/>
                  <a:gd name="T8" fmla="*/ 445 w 3277"/>
                  <a:gd name="T9" fmla="*/ 993 h 1467"/>
                  <a:gd name="T10" fmla="*/ 635 w 3277"/>
                  <a:gd name="T11" fmla="*/ 1467 h 1467"/>
                  <a:gd name="T12" fmla="*/ 2530 w 3277"/>
                  <a:gd name="T13" fmla="*/ 1233 h 1467"/>
                  <a:gd name="T14" fmla="*/ 2601 w 3277"/>
                  <a:gd name="T15" fmla="*/ 1210 h 1467"/>
                  <a:gd name="T16" fmla="*/ 2702 w 3277"/>
                  <a:gd name="T17" fmla="*/ 1244 h 1467"/>
                  <a:gd name="T18" fmla="*/ 3045 w 3277"/>
                  <a:gd name="T19" fmla="*/ 1198 h 1467"/>
                  <a:gd name="T20" fmla="*/ 3199 w 3277"/>
                  <a:gd name="T21" fmla="*/ 1056 h 1467"/>
                  <a:gd name="T22" fmla="*/ 3277 w 3277"/>
                  <a:gd name="T23" fmla="*/ 706 h 1467"/>
                  <a:gd name="T24" fmla="*/ 3223 w 3277"/>
                  <a:gd name="T25" fmla="*/ 456 h 1467"/>
                  <a:gd name="T26" fmla="*/ 2982 w 3277"/>
                  <a:gd name="T27" fmla="*/ 245 h 1467"/>
                  <a:gd name="T28" fmla="*/ 2511 w 3277"/>
                  <a:gd name="T29" fmla="*/ 363 h 1467"/>
                  <a:gd name="T30" fmla="*/ 2933 w 3277"/>
                  <a:gd name="T31" fmla="*/ 371 h 1467"/>
                  <a:gd name="T32" fmla="*/ 3115 w 3277"/>
                  <a:gd name="T33" fmla="*/ 510 h 1467"/>
                  <a:gd name="T34" fmla="*/ 3196 w 3277"/>
                  <a:gd name="T35" fmla="*/ 631 h 1467"/>
                  <a:gd name="T36" fmla="*/ 3202 w 3277"/>
                  <a:gd name="T37" fmla="*/ 811 h 1467"/>
                  <a:gd name="T38" fmla="*/ 3134 w 3277"/>
                  <a:gd name="T39" fmla="*/ 1027 h 1467"/>
                  <a:gd name="T40" fmla="*/ 3047 w 3277"/>
                  <a:gd name="T41" fmla="*/ 1124 h 1467"/>
                  <a:gd name="T42" fmla="*/ 2769 w 3277"/>
                  <a:gd name="T43" fmla="*/ 1161 h 1467"/>
                  <a:gd name="T44" fmla="*/ 2645 w 3277"/>
                  <a:gd name="T45" fmla="*/ 1121 h 1467"/>
                  <a:gd name="T46" fmla="*/ 2477 w 3277"/>
                  <a:gd name="T47" fmla="*/ 1205 h 1467"/>
                  <a:gd name="T48" fmla="*/ 688 w 3277"/>
                  <a:gd name="T49" fmla="*/ 1360 h 1467"/>
                  <a:gd name="T50" fmla="*/ 53 w 3277"/>
                  <a:gd name="T51" fmla="*/ 107 h 1467"/>
                  <a:gd name="T52" fmla="*/ 270 w 3277"/>
                  <a:gd name="T53" fmla="*/ 41 h 1467"/>
                  <a:gd name="T54" fmla="*/ 256 w 3277"/>
                  <a:gd name="T55" fmla="*/ 0 h 1467"/>
                  <a:gd name="T56" fmla="*/ 256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57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489 h 489"/>
                  <a:gd name="T2" fmla="*/ 133 w 1656"/>
                  <a:gd name="T3" fmla="*/ 366 h 489"/>
                  <a:gd name="T4" fmla="*/ 193 w 1656"/>
                  <a:gd name="T5" fmla="*/ 256 h 489"/>
                  <a:gd name="T6" fmla="*/ 177 w 1656"/>
                  <a:gd name="T7" fmla="*/ 123 h 489"/>
                  <a:gd name="T8" fmla="*/ 1202 w 1656"/>
                  <a:gd name="T9" fmla="*/ 0 h 489"/>
                  <a:gd name="T10" fmla="*/ 288 w 1656"/>
                  <a:gd name="T11" fmla="*/ 157 h 489"/>
                  <a:gd name="T12" fmla="*/ 248 w 1656"/>
                  <a:gd name="T13" fmla="*/ 267 h 489"/>
                  <a:gd name="T14" fmla="*/ 1030 w 1656"/>
                  <a:gd name="T15" fmla="*/ 223 h 489"/>
                  <a:gd name="T16" fmla="*/ 232 w 1656"/>
                  <a:gd name="T17" fmla="*/ 340 h 489"/>
                  <a:gd name="T18" fmla="*/ 187 w 1656"/>
                  <a:gd name="T19" fmla="*/ 384 h 489"/>
                  <a:gd name="T20" fmla="*/ 143 w 1656"/>
                  <a:gd name="T21" fmla="*/ 411 h 489"/>
                  <a:gd name="T22" fmla="*/ 1656 w 1656"/>
                  <a:gd name="T23" fmla="*/ 328 h 489"/>
                  <a:gd name="T24" fmla="*/ 0 w 1656"/>
                  <a:gd name="T25" fmla="*/ 489 h 489"/>
                  <a:gd name="T26" fmla="*/ 0 w 1656"/>
                  <a:gd name="T27" fmla="*/ 489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58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292 w 759"/>
                  <a:gd name="T1" fmla="*/ 0 h 332"/>
                  <a:gd name="T2" fmla="*/ 0 w 759"/>
                  <a:gd name="T3" fmla="*/ 15 h 332"/>
                  <a:gd name="T4" fmla="*/ 221 w 759"/>
                  <a:gd name="T5" fmla="*/ 332 h 332"/>
                  <a:gd name="T6" fmla="*/ 759 w 759"/>
                  <a:gd name="T7" fmla="*/ 291 h 332"/>
                  <a:gd name="T8" fmla="*/ 700 w 759"/>
                  <a:gd name="T9" fmla="*/ 251 h 332"/>
                  <a:gd name="T10" fmla="*/ 261 w 759"/>
                  <a:gd name="T11" fmla="*/ 266 h 332"/>
                  <a:gd name="T12" fmla="*/ 145 w 759"/>
                  <a:gd name="T13" fmla="*/ 71 h 332"/>
                  <a:gd name="T14" fmla="*/ 360 w 759"/>
                  <a:gd name="T15" fmla="*/ 19 h 332"/>
                  <a:gd name="T16" fmla="*/ 292 w 759"/>
                  <a:gd name="T17" fmla="*/ 0 h 332"/>
                  <a:gd name="T18" fmla="*/ 292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59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84 h 84"/>
                  <a:gd name="T2" fmla="*/ 113 w 657"/>
                  <a:gd name="T3" fmla="*/ 71 h 84"/>
                  <a:gd name="T4" fmla="*/ 337 w 657"/>
                  <a:gd name="T5" fmla="*/ 42 h 84"/>
                  <a:gd name="T6" fmla="*/ 558 w 657"/>
                  <a:gd name="T7" fmla="*/ 13 h 84"/>
                  <a:gd name="T8" fmla="*/ 657 w 657"/>
                  <a:gd name="T9" fmla="*/ 0 h 84"/>
                  <a:gd name="T10" fmla="*/ 164 w 657"/>
                  <a:gd name="T11" fmla="*/ 17 h 84"/>
                  <a:gd name="T12" fmla="*/ 0 w 657"/>
                  <a:gd name="T13" fmla="*/ 84 h 84"/>
                  <a:gd name="T14" fmla="*/ 0 w 657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60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825 w 1825"/>
                  <a:gd name="T1" fmla="*/ 97 h 451"/>
                  <a:gd name="T2" fmla="*/ 1527 w 1825"/>
                  <a:gd name="T3" fmla="*/ 47 h 451"/>
                  <a:gd name="T4" fmla="*/ 1472 w 1825"/>
                  <a:gd name="T5" fmla="*/ 4 h 451"/>
                  <a:gd name="T6" fmla="*/ 1391 w 1825"/>
                  <a:gd name="T7" fmla="*/ 0 h 451"/>
                  <a:gd name="T8" fmla="*/ 0 w 1825"/>
                  <a:gd name="T9" fmla="*/ 308 h 451"/>
                  <a:gd name="T10" fmla="*/ 451 w 1825"/>
                  <a:gd name="T11" fmla="*/ 451 h 451"/>
                  <a:gd name="T12" fmla="*/ 1628 w 1825"/>
                  <a:gd name="T13" fmla="*/ 153 h 451"/>
                  <a:gd name="T14" fmla="*/ 433 w 1825"/>
                  <a:gd name="T15" fmla="*/ 385 h 451"/>
                  <a:gd name="T16" fmla="*/ 310 w 1825"/>
                  <a:gd name="T17" fmla="*/ 305 h 451"/>
                  <a:gd name="T18" fmla="*/ 1400 w 1825"/>
                  <a:gd name="T19" fmla="*/ 42 h 451"/>
                  <a:gd name="T20" fmla="*/ 1476 w 1825"/>
                  <a:gd name="T21" fmla="*/ 63 h 451"/>
                  <a:gd name="T22" fmla="*/ 1825 w 1825"/>
                  <a:gd name="T23" fmla="*/ 97 h 451"/>
                  <a:gd name="T24" fmla="*/ 1825 w 1825"/>
                  <a:gd name="T25" fmla="*/ 97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61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382 h 382"/>
                  <a:gd name="T2" fmla="*/ 272 w 945"/>
                  <a:gd name="T3" fmla="*/ 118 h 382"/>
                  <a:gd name="T4" fmla="*/ 663 w 945"/>
                  <a:gd name="T5" fmla="*/ 0 h 382"/>
                  <a:gd name="T6" fmla="*/ 945 w 945"/>
                  <a:gd name="T7" fmla="*/ 118 h 382"/>
                  <a:gd name="T8" fmla="*/ 0 w 945"/>
                  <a:gd name="T9" fmla="*/ 382 h 382"/>
                  <a:gd name="T10" fmla="*/ 0 w 945"/>
                  <a:gd name="T11" fmla="*/ 382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62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939 w 1682"/>
                  <a:gd name="T1" fmla="*/ 0 h 1174"/>
                  <a:gd name="T2" fmla="*/ 1648 w 1682"/>
                  <a:gd name="T3" fmla="*/ 189 h 1174"/>
                  <a:gd name="T4" fmla="*/ 1682 w 1682"/>
                  <a:gd name="T5" fmla="*/ 300 h 1174"/>
                  <a:gd name="T6" fmla="*/ 1338 w 1682"/>
                  <a:gd name="T7" fmla="*/ 417 h 1174"/>
                  <a:gd name="T8" fmla="*/ 1293 w 1682"/>
                  <a:gd name="T9" fmla="*/ 505 h 1174"/>
                  <a:gd name="T10" fmla="*/ 1316 w 1682"/>
                  <a:gd name="T11" fmla="*/ 605 h 1174"/>
                  <a:gd name="T12" fmla="*/ 1366 w 1682"/>
                  <a:gd name="T13" fmla="*/ 678 h 1174"/>
                  <a:gd name="T14" fmla="*/ 1465 w 1682"/>
                  <a:gd name="T15" fmla="*/ 732 h 1174"/>
                  <a:gd name="T16" fmla="*/ 0 w 1682"/>
                  <a:gd name="T17" fmla="*/ 1174 h 1174"/>
                  <a:gd name="T18" fmla="*/ 1348 w 1682"/>
                  <a:gd name="T19" fmla="*/ 716 h 1174"/>
                  <a:gd name="T20" fmla="*/ 1259 w 1682"/>
                  <a:gd name="T21" fmla="*/ 662 h 1174"/>
                  <a:gd name="T22" fmla="*/ 828 w 1682"/>
                  <a:gd name="T23" fmla="*/ 755 h 1174"/>
                  <a:gd name="T24" fmla="*/ 1237 w 1682"/>
                  <a:gd name="T25" fmla="*/ 600 h 1174"/>
                  <a:gd name="T26" fmla="*/ 1243 w 1682"/>
                  <a:gd name="T27" fmla="*/ 473 h 1174"/>
                  <a:gd name="T28" fmla="*/ 368 w 1682"/>
                  <a:gd name="T29" fmla="*/ 666 h 1174"/>
                  <a:gd name="T30" fmla="*/ 346 w 1682"/>
                  <a:gd name="T31" fmla="*/ 573 h 1174"/>
                  <a:gd name="T32" fmla="*/ 1642 w 1682"/>
                  <a:gd name="T33" fmla="*/ 226 h 1174"/>
                  <a:gd name="T34" fmla="*/ 982 w 1682"/>
                  <a:gd name="T35" fmla="*/ 68 h 1174"/>
                  <a:gd name="T36" fmla="*/ 474 w 1682"/>
                  <a:gd name="T37" fmla="*/ 235 h 1174"/>
                  <a:gd name="T38" fmla="*/ 939 w 1682"/>
                  <a:gd name="T39" fmla="*/ 0 h 1174"/>
                  <a:gd name="T40" fmla="*/ 939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63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197 w 297"/>
                  <a:gd name="T1" fmla="*/ 0 h 141"/>
                  <a:gd name="T2" fmla="*/ 297 w 297"/>
                  <a:gd name="T3" fmla="*/ 121 h 141"/>
                  <a:gd name="T4" fmla="*/ 0 w 297"/>
                  <a:gd name="T5" fmla="*/ 141 h 141"/>
                  <a:gd name="T6" fmla="*/ 169 w 297"/>
                  <a:gd name="T7" fmla="*/ 88 h 141"/>
                  <a:gd name="T8" fmla="*/ 129 w 297"/>
                  <a:gd name="T9" fmla="*/ 13 h 141"/>
                  <a:gd name="T10" fmla="*/ 197 w 297"/>
                  <a:gd name="T11" fmla="*/ 0 h 141"/>
                  <a:gd name="T12" fmla="*/ 197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64"/>
            <p:cNvGrpSpPr>
              <a:grpSpLocks/>
            </p:cNvGrpSpPr>
            <p:nvPr/>
          </p:nvGrpSpPr>
          <p:grpSpPr bwMode="auto">
            <a:xfrm>
              <a:off x="2160" y="2924"/>
              <a:ext cx="1207" cy="791"/>
              <a:chOff x="2880" y="2118"/>
              <a:chExt cx="1207" cy="1073"/>
            </a:xfrm>
          </p:grpSpPr>
          <p:sp>
            <p:nvSpPr>
              <p:cNvPr id="109" name="Freeform 65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92 w 2566"/>
                  <a:gd name="T1" fmla="*/ 0 h 2741"/>
                  <a:gd name="T2" fmla="*/ 94 w 2566"/>
                  <a:gd name="T3" fmla="*/ 307 h 2741"/>
                  <a:gd name="T4" fmla="*/ 10 w 2566"/>
                  <a:gd name="T5" fmla="*/ 530 h 2741"/>
                  <a:gd name="T6" fmla="*/ 364 w 2566"/>
                  <a:gd name="T7" fmla="*/ 818 h 2741"/>
                  <a:gd name="T8" fmla="*/ 0 w 2566"/>
                  <a:gd name="T9" fmla="*/ 1593 h 2741"/>
                  <a:gd name="T10" fmla="*/ 560 w 2566"/>
                  <a:gd name="T11" fmla="*/ 2741 h 2741"/>
                  <a:gd name="T12" fmla="*/ 1750 w 2566"/>
                  <a:gd name="T13" fmla="*/ 2587 h 2741"/>
                  <a:gd name="T14" fmla="*/ 2566 w 2566"/>
                  <a:gd name="T15" fmla="*/ 1882 h 2741"/>
                  <a:gd name="T16" fmla="*/ 1775 w 2566"/>
                  <a:gd name="T17" fmla="*/ 222 h 2741"/>
                  <a:gd name="T18" fmla="*/ 92 w 2566"/>
                  <a:gd name="T19" fmla="*/ 0 h 2741"/>
                  <a:gd name="T20" fmla="*/ 92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66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300 w 582"/>
                  <a:gd name="T1" fmla="*/ 0 h 978"/>
                  <a:gd name="T2" fmla="*/ 0 w 582"/>
                  <a:gd name="T3" fmla="*/ 48 h 978"/>
                  <a:gd name="T4" fmla="*/ 37 w 582"/>
                  <a:gd name="T5" fmla="*/ 135 h 978"/>
                  <a:gd name="T6" fmla="*/ 582 w 582"/>
                  <a:gd name="T7" fmla="*/ 978 h 978"/>
                  <a:gd name="T8" fmla="*/ 339 w 582"/>
                  <a:gd name="T9" fmla="*/ 126 h 978"/>
                  <a:gd name="T10" fmla="*/ 300 w 582"/>
                  <a:gd name="T11" fmla="*/ 0 h 978"/>
                  <a:gd name="T12" fmla="*/ 30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67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247 w 1445"/>
                  <a:gd name="T1" fmla="*/ 0 h 1374"/>
                  <a:gd name="T2" fmla="*/ 0 w 1445"/>
                  <a:gd name="T3" fmla="*/ 93 h 1374"/>
                  <a:gd name="T4" fmla="*/ 656 w 1445"/>
                  <a:gd name="T5" fmla="*/ 1374 h 1374"/>
                  <a:gd name="T6" fmla="*/ 1445 w 1445"/>
                  <a:gd name="T7" fmla="*/ 1331 h 1374"/>
                  <a:gd name="T8" fmla="*/ 719 w 1445"/>
                  <a:gd name="T9" fmla="*/ 1182 h 1374"/>
                  <a:gd name="T10" fmla="*/ 204 w 1445"/>
                  <a:gd name="T11" fmla="*/ 156 h 1374"/>
                  <a:gd name="T12" fmla="*/ 247 w 1445"/>
                  <a:gd name="T13" fmla="*/ 0 h 1374"/>
                  <a:gd name="T14" fmla="*/ 247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68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463 w 1694"/>
                  <a:gd name="T1" fmla="*/ 0 h 855"/>
                  <a:gd name="T2" fmla="*/ 20 w 1694"/>
                  <a:gd name="T3" fmla="*/ 275 h 855"/>
                  <a:gd name="T4" fmla="*/ 0 w 1694"/>
                  <a:gd name="T5" fmla="*/ 335 h 855"/>
                  <a:gd name="T6" fmla="*/ 1389 w 1694"/>
                  <a:gd name="T7" fmla="*/ 855 h 855"/>
                  <a:gd name="T8" fmla="*/ 1694 w 1694"/>
                  <a:gd name="T9" fmla="*/ 731 h 855"/>
                  <a:gd name="T10" fmla="*/ 845 w 1694"/>
                  <a:gd name="T11" fmla="*/ 455 h 855"/>
                  <a:gd name="T12" fmla="*/ 1509 w 1694"/>
                  <a:gd name="T13" fmla="*/ 75 h 855"/>
                  <a:gd name="T14" fmla="*/ 1463 w 1694"/>
                  <a:gd name="T15" fmla="*/ 0 h 855"/>
                  <a:gd name="T16" fmla="*/ 1463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69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241 w 1806"/>
                  <a:gd name="T1" fmla="*/ 0 h 816"/>
                  <a:gd name="T2" fmla="*/ 0 w 1806"/>
                  <a:gd name="T3" fmla="*/ 101 h 816"/>
                  <a:gd name="T4" fmla="*/ 0 w 1806"/>
                  <a:gd name="T5" fmla="*/ 172 h 816"/>
                  <a:gd name="T6" fmla="*/ 1349 w 1806"/>
                  <a:gd name="T7" fmla="*/ 816 h 816"/>
                  <a:gd name="T8" fmla="*/ 1779 w 1806"/>
                  <a:gd name="T9" fmla="*/ 687 h 816"/>
                  <a:gd name="T10" fmla="*/ 1806 w 1806"/>
                  <a:gd name="T11" fmla="*/ 570 h 816"/>
                  <a:gd name="T12" fmla="*/ 1574 w 1806"/>
                  <a:gd name="T13" fmla="*/ 551 h 816"/>
                  <a:gd name="T14" fmla="*/ 1344 w 1806"/>
                  <a:gd name="T15" fmla="*/ 636 h 816"/>
                  <a:gd name="T16" fmla="*/ 207 w 1806"/>
                  <a:gd name="T17" fmla="*/ 129 h 816"/>
                  <a:gd name="T18" fmla="*/ 241 w 1806"/>
                  <a:gd name="T19" fmla="*/ 0 h 816"/>
                  <a:gd name="T20" fmla="*/ 241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70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6 w 1360"/>
                  <a:gd name="T1" fmla="*/ 59 h 1080"/>
                  <a:gd name="T2" fmla="*/ 0 w 1360"/>
                  <a:gd name="T3" fmla="*/ 180 h 1080"/>
                  <a:gd name="T4" fmla="*/ 10 w 1360"/>
                  <a:gd name="T5" fmla="*/ 314 h 1080"/>
                  <a:gd name="T6" fmla="*/ 78 w 1360"/>
                  <a:gd name="T7" fmla="*/ 384 h 1080"/>
                  <a:gd name="T8" fmla="*/ 226 w 1360"/>
                  <a:gd name="T9" fmla="*/ 419 h 1080"/>
                  <a:gd name="T10" fmla="*/ 805 w 1360"/>
                  <a:gd name="T11" fmla="*/ 844 h 1080"/>
                  <a:gd name="T12" fmla="*/ 1060 w 1360"/>
                  <a:gd name="T13" fmla="*/ 1040 h 1080"/>
                  <a:gd name="T14" fmla="*/ 1244 w 1360"/>
                  <a:gd name="T15" fmla="*/ 1080 h 1080"/>
                  <a:gd name="T16" fmla="*/ 1219 w 1360"/>
                  <a:gd name="T17" fmla="*/ 835 h 1080"/>
                  <a:gd name="T18" fmla="*/ 1360 w 1360"/>
                  <a:gd name="T19" fmla="*/ 465 h 1080"/>
                  <a:gd name="T20" fmla="*/ 1075 w 1360"/>
                  <a:gd name="T21" fmla="*/ 450 h 1080"/>
                  <a:gd name="T22" fmla="*/ 50 w 1360"/>
                  <a:gd name="T23" fmla="*/ 0 h 1080"/>
                  <a:gd name="T24" fmla="*/ 6 w 1360"/>
                  <a:gd name="T25" fmla="*/ 59 h 1080"/>
                  <a:gd name="T26" fmla="*/ 6 w 1360"/>
                  <a:gd name="T27" fmla="*/ 59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71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292 h 390"/>
                  <a:gd name="T2" fmla="*/ 53 w 1646"/>
                  <a:gd name="T3" fmla="*/ 273 h 390"/>
                  <a:gd name="T4" fmla="*/ 191 w 1646"/>
                  <a:gd name="T5" fmla="*/ 238 h 390"/>
                  <a:gd name="T6" fmla="*/ 281 w 1646"/>
                  <a:gd name="T7" fmla="*/ 216 h 390"/>
                  <a:gd name="T8" fmla="*/ 383 w 1646"/>
                  <a:gd name="T9" fmla="*/ 190 h 390"/>
                  <a:gd name="T10" fmla="*/ 490 w 1646"/>
                  <a:gd name="T11" fmla="*/ 165 h 390"/>
                  <a:gd name="T12" fmla="*/ 602 w 1646"/>
                  <a:gd name="T13" fmla="*/ 139 h 390"/>
                  <a:gd name="T14" fmla="*/ 715 w 1646"/>
                  <a:gd name="T15" fmla="*/ 112 h 390"/>
                  <a:gd name="T16" fmla="*/ 822 w 1646"/>
                  <a:gd name="T17" fmla="*/ 87 h 390"/>
                  <a:gd name="T18" fmla="*/ 924 w 1646"/>
                  <a:gd name="T19" fmla="*/ 64 h 390"/>
                  <a:gd name="T20" fmla="*/ 1014 w 1646"/>
                  <a:gd name="T21" fmla="*/ 43 h 390"/>
                  <a:gd name="T22" fmla="*/ 1150 w 1646"/>
                  <a:gd name="T23" fmla="*/ 12 h 390"/>
                  <a:gd name="T24" fmla="*/ 1202 w 1646"/>
                  <a:gd name="T25" fmla="*/ 0 h 390"/>
                  <a:gd name="T26" fmla="*/ 1646 w 1646"/>
                  <a:gd name="T27" fmla="*/ 75 h 390"/>
                  <a:gd name="T28" fmla="*/ 158 w 1646"/>
                  <a:gd name="T29" fmla="*/ 390 h 390"/>
                  <a:gd name="T30" fmla="*/ 0 w 1646"/>
                  <a:gd name="T31" fmla="*/ 292 h 390"/>
                  <a:gd name="T32" fmla="*/ 0 w 1646"/>
                  <a:gd name="T33" fmla="*/ 292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72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75 w 259"/>
                  <a:gd name="T1" fmla="*/ 0 h 417"/>
                  <a:gd name="T2" fmla="*/ 259 w 259"/>
                  <a:gd name="T3" fmla="*/ 21 h 417"/>
                  <a:gd name="T4" fmla="*/ 135 w 259"/>
                  <a:gd name="T5" fmla="*/ 241 h 417"/>
                  <a:gd name="T6" fmla="*/ 110 w 259"/>
                  <a:gd name="T7" fmla="*/ 417 h 417"/>
                  <a:gd name="T8" fmla="*/ 0 w 259"/>
                  <a:gd name="T9" fmla="*/ 350 h 417"/>
                  <a:gd name="T10" fmla="*/ 25 w 259"/>
                  <a:gd name="T11" fmla="*/ 80 h 417"/>
                  <a:gd name="T12" fmla="*/ 75 w 259"/>
                  <a:gd name="T13" fmla="*/ 0 h 417"/>
                  <a:gd name="T14" fmla="*/ 75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73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16 h 247"/>
                  <a:gd name="T2" fmla="*/ 174 w 423"/>
                  <a:gd name="T3" fmla="*/ 0 h 247"/>
                  <a:gd name="T4" fmla="*/ 423 w 423"/>
                  <a:gd name="T5" fmla="*/ 201 h 247"/>
                  <a:gd name="T6" fmla="*/ 44 w 423"/>
                  <a:gd name="T7" fmla="*/ 247 h 247"/>
                  <a:gd name="T8" fmla="*/ 0 w 423"/>
                  <a:gd name="T9" fmla="*/ 16 h 247"/>
                  <a:gd name="T10" fmla="*/ 0 w 423"/>
                  <a:gd name="T11" fmla="*/ 16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74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155 w 2378"/>
                  <a:gd name="T1" fmla="*/ 301 h 751"/>
                  <a:gd name="T2" fmla="*/ 129 w 2378"/>
                  <a:gd name="T3" fmla="*/ 450 h 751"/>
                  <a:gd name="T4" fmla="*/ 0 w 2378"/>
                  <a:gd name="T5" fmla="*/ 601 h 751"/>
                  <a:gd name="T6" fmla="*/ 563 w 2378"/>
                  <a:gd name="T7" fmla="*/ 751 h 751"/>
                  <a:gd name="T8" fmla="*/ 1684 w 2378"/>
                  <a:gd name="T9" fmla="*/ 647 h 751"/>
                  <a:gd name="T10" fmla="*/ 1763 w 2378"/>
                  <a:gd name="T11" fmla="*/ 616 h 751"/>
                  <a:gd name="T12" fmla="*/ 1913 w 2378"/>
                  <a:gd name="T13" fmla="*/ 647 h 751"/>
                  <a:gd name="T14" fmla="*/ 2042 w 2378"/>
                  <a:gd name="T15" fmla="*/ 630 h 751"/>
                  <a:gd name="T16" fmla="*/ 2187 w 2378"/>
                  <a:gd name="T17" fmla="*/ 607 h 751"/>
                  <a:gd name="T18" fmla="*/ 2221 w 2378"/>
                  <a:gd name="T19" fmla="*/ 580 h 751"/>
                  <a:gd name="T20" fmla="*/ 2276 w 2378"/>
                  <a:gd name="T21" fmla="*/ 534 h 751"/>
                  <a:gd name="T22" fmla="*/ 2326 w 2378"/>
                  <a:gd name="T23" fmla="*/ 490 h 751"/>
                  <a:gd name="T24" fmla="*/ 2348 w 2378"/>
                  <a:gd name="T25" fmla="*/ 471 h 751"/>
                  <a:gd name="T26" fmla="*/ 2378 w 2378"/>
                  <a:gd name="T27" fmla="*/ 186 h 751"/>
                  <a:gd name="T28" fmla="*/ 2218 w 2378"/>
                  <a:gd name="T29" fmla="*/ 0 h 751"/>
                  <a:gd name="T30" fmla="*/ 1439 w 2378"/>
                  <a:gd name="T31" fmla="*/ 140 h 751"/>
                  <a:gd name="T32" fmla="*/ 155 w 2378"/>
                  <a:gd name="T33" fmla="*/ 301 h 751"/>
                  <a:gd name="T34" fmla="*/ 155 w 2378"/>
                  <a:gd name="T35" fmla="*/ 301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75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15 w 3063"/>
                  <a:gd name="T1" fmla="*/ 29 h 1730"/>
                  <a:gd name="T2" fmla="*/ 134 w 3063"/>
                  <a:gd name="T3" fmla="*/ 0 h 1730"/>
                  <a:gd name="T4" fmla="*/ 205 w 3063"/>
                  <a:gd name="T5" fmla="*/ 184 h 1730"/>
                  <a:gd name="T6" fmla="*/ 306 w 3063"/>
                  <a:gd name="T7" fmla="*/ 212 h 1730"/>
                  <a:gd name="T8" fmla="*/ 880 w 3063"/>
                  <a:gd name="T9" fmla="*/ 630 h 1730"/>
                  <a:gd name="T10" fmla="*/ 669 w 3063"/>
                  <a:gd name="T11" fmla="*/ 680 h 1730"/>
                  <a:gd name="T12" fmla="*/ 809 w 3063"/>
                  <a:gd name="T13" fmla="*/ 936 h 1730"/>
                  <a:gd name="T14" fmla="*/ 1284 w 3063"/>
                  <a:gd name="T15" fmla="*/ 885 h 1730"/>
                  <a:gd name="T16" fmla="*/ 1594 w 3063"/>
                  <a:gd name="T17" fmla="*/ 980 h 1730"/>
                  <a:gd name="T18" fmla="*/ 2453 w 3063"/>
                  <a:gd name="T19" fmla="*/ 705 h 1730"/>
                  <a:gd name="T20" fmla="*/ 2883 w 3063"/>
                  <a:gd name="T21" fmla="*/ 730 h 1730"/>
                  <a:gd name="T22" fmla="*/ 3063 w 3063"/>
                  <a:gd name="T23" fmla="*/ 970 h 1730"/>
                  <a:gd name="T24" fmla="*/ 3014 w 3063"/>
                  <a:gd name="T25" fmla="*/ 1427 h 1730"/>
                  <a:gd name="T26" fmla="*/ 2858 w 3063"/>
                  <a:gd name="T27" fmla="*/ 1555 h 1730"/>
                  <a:gd name="T28" fmla="*/ 2537 w 3063"/>
                  <a:gd name="T29" fmla="*/ 1614 h 1730"/>
                  <a:gd name="T30" fmla="*/ 2388 w 3063"/>
                  <a:gd name="T31" fmla="*/ 1581 h 1730"/>
                  <a:gd name="T32" fmla="*/ 2269 w 3063"/>
                  <a:gd name="T33" fmla="*/ 1620 h 1730"/>
                  <a:gd name="T34" fmla="*/ 1115 w 3063"/>
                  <a:gd name="T35" fmla="*/ 1730 h 1730"/>
                  <a:gd name="T36" fmla="*/ 561 w 3063"/>
                  <a:gd name="T37" fmla="*/ 1594 h 1730"/>
                  <a:gd name="T38" fmla="*/ 964 w 3063"/>
                  <a:gd name="T39" fmla="*/ 1535 h 1730"/>
                  <a:gd name="T40" fmla="*/ 2554 w 3063"/>
                  <a:gd name="T41" fmla="*/ 1409 h 1730"/>
                  <a:gd name="T42" fmla="*/ 2808 w 3063"/>
                  <a:gd name="T43" fmla="*/ 1395 h 1730"/>
                  <a:gd name="T44" fmla="*/ 2908 w 3063"/>
                  <a:gd name="T45" fmla="*/ 1160 h 1730"/>
                  <a:gd name="T46" fmla="*/ 2892 w 3063"/>
                  <a:gd name="T47" fmla="*/ 1133 h 1730"/>
                  <a:gd name="T48" fmla="*/ 2855 w 3063"/>
                  <a:gd name="T49" fmla="*/ 1074 h 1730"/>
                  <a:gd name="T50" fmla="*/ 2834 w 3063"/>
                  <a:gd name="T51" fmla="*/ 1042 h 1730"/>
                  <a:gd name="T52" fmla="*/ 2815 w 3063"/>
                  <a:gd name="T53" fmla="*/ 1012 h 1730"/>
                  <a:gd name="T54" fmla="*/ 2788 w 3063"/>
                  <a:gd name="T55" fmla="*/ 980 h 1730"/>
                  <a:gd name="T56" fmla="*/ 2536 w 3063"/>
                  <a:gd name="T57" fmla="*/ 1006 h 1730"/>
                  <a:gd name="T58" fmla="*/ 2372 w 3063"/>
                  <a:gd name="T59" fmla="*/ 1029 h 1730"/>
                  <a:gd name="T60" fmla="*/ 2298 w 3063"/>
                  <a:gd name="T61" fmla="*/ 1040 h 1730"/>
                  <a:gd name="T62" fmla="*/ 784 w 3063"/>
                  <a:gd name="T63" fmla="*/ 1215 h 1730"/>
                  <a:gd name="T64" fmla="*/ 703 w 3063"/>
                  <a:gd name="T65" fmla="*/ 1237 h 1730"/>
                  <a:gd name="T66" fmla="*/ 0 w 3063"/>
                  <a:gd name="T67" fmla="*/ 119 h 1730"/>
                  <a:gd name="T68" fmla="*/ 459 w 3063"/>
                  <a:gd name="T69" fmla="*/ 710 h 1730"/>
                  <a:gd name="T70" fmla="*/ 15 w 3063"/>
                  <a:gd name="T71" fmla="*/ 29 h 1730"/>
                  <a:gd name="T72" fmla="*/ 15 w 3063"/>
                  <a:gd name="T73" fmla="*/ 29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76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178 h 178"/>
                  <a:gd name="T2" fmla="*/ 423 w 593"/>
                  <a:gd name="T3" fmla="*/ 161 h 178"/>
                  <a:gd name="T4" fmla="*/ 593 w 593"/>
                  <a:gd name="T5" fmla="*/ 142 h 178"/>
                  <a:gd name="T6" fmla="*/ 519 w 593"/>
                  <a:gd name="T7" fmla="*/ 68 h 178"/>
                  <a:gd name="T8" fmla="*/ 546 w 593"/>
                  <a:gd name="T9" fmla="*/ 0 h 178"/>
                  <a:gd name="T10" fmla="*/ 380 w 593"/>
                  <a:gd name="T11" fmla="*/ 29 h 178"/>
                  <a:gd name="T12" fmla="*/ 155 w 593"/>
                  <a:gd name="T13" fmla="*/ 124 h 178"/>
                  <a:gd name="T14" fmla="*/ 0 w 593"/>
                  <a:gd name="T15" fmla="*/ 178 h 178"/>
                  <a:gd name="T16" fmla="*/ 0 w 593"/>
                  <a:gd name="T17" fmla="*/ 178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77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9 w 264"/>
                  <a:gd name="T1" fmla="*/ 420 h 477"/>
                  <a:gd name="T2" fmla="*/ 0 w 264"/>
                  <a:gd name="T3" fmla="*/ 266 h 477"/>
                  <a:gd name="T4" fmla="*/ 59 w 264"/>
                  <a:gd name="T5" fmla="*/ 96 h 477"/>
                  <a:gd name="T6" fmla="*/ 109 w 264"/>
                  <a:gd name="T7" fmla="*/ 0 h 477"/>
                  <a:gd name="T8" fmla="*/ 264 w 264"/>
                  <a:gd name="T9" fmla="*/ 81 h 477"/>
                  <a:gd name="T10" fmla="*/ 214 w 264"/>
                  <a:gd name="T11" fmla="*/ 106 h 477"/>
                  <a:gd name="T12" fmla="*/ 119 w 264"/>
                  <a:gd name="T13" fmla="*/ 131 h 477"/>
                  <a:gd name="T14" fmla="*/ 73 w 264"/>
                  <a:gd name="T15" fmla="*/ 245 h 477"/>
                  <a:gd name="T16" fmla="*/ 73 w 264"/>
                  <a:gd name="T17" fmla="*/ 366 h 477"/>
                  <a:gd name="T18" fmla="*/ 144 w 264"/>
                  <a:gd name="T19" fmla="*/ 477 h 477"/>
                  <a:gd name="T20" fmla="*/ 9 w 264"/>
                  <a:gd name="T21" fmla="*/ 420 h 477"/>
                  <a:gd name="T22" fmla="*/ 9 w 264"/>
                  <a:gd name="T23" fmla="*/ 42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78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297 h 496"/>
                  <a:gd name="T2" fmla="*/ 1110 w 1385"/>
                  <a:gd name="T3" fmla="*/ 0 h 496"/>
                  <a:gd name="T4" fmla="*/ 1255 w 1385"/>
                  <a:gd name="T5" fmla="*/ 31 h 496"/>
                  <a:gd name="T6" fmla="*/ 269 w 1385"/>
                  <a:gd name="T7" fmla="*/ 309 h 496"/>
                  <a:gd name="T8" fmla="*/ 1385 w 1385"/>
                  <a:gd name="T9" fmla="*/ 121 h 496"/>
                  <a:gd name="T10" fmla="*/ 291 w 1385"/>
                  <a:gd name="T11" fmla="*/ 496 h 496"/>
                  <a:gd name="T12" fmla="*/ 0 w 1385"/>
                  <a:gd name="T13" fmla="*/ 297 h 496"/>
                  <a:gd name="T14" fmla="*/ 0 w 1385"/>
                  <a:gd name="T15" fmla="*/ 297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79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44 h 300"/>
                  <a:gd name="T2" fmla="*/ 187 w 595"/>
                  <a:gd name="T3" fmla="*/ 0 h 300"/>
                  <a:gd name="T4" fmla="*/ 428 w 595"/>
                  <a:gd name="T5" fmla="*/ 131 h 300"/>
                  <a:gd name="T6" fmla="*/ 595 w 595"/>
                  <a:gd name="T7" fmla="*/ 251 h 300"/>
                  <a:gd name="T8" fmla="*/ 490 w 595"/>
                  <a:gd name="T9" fmla="*/ 269 h 300"/>
                  <a:gd name="T10" fmla="*/ 375 w 595"/>
                  <a:gd name="T11" fmla="*/ 193 h 300"/>
                  <a:gd name="T12" fmla="*/ 291 w 595"/>
                  <a:gd name="T13" fmla="*/ 109 h 300"/>
                  <a:gd name="T14" fmla="*/ 155 w 595"/>
                  <a:gd name="T15" fmla="*/ 94 h 300"/>
                  <a:gd name="T16" fmla="*/ 140 w 595"/>
                  <a:gd name="T17" fmla="*/ 300 h 300"/>
                  <a:gd name="T18" fmla="*/ 0 w 595"/>
                  <a:gd name="T19" fmla="*/ 44 h 300"/>
                  <a:gd name="T20" fmla="*/ 0 w 595"/>
                  <a:gd name="T21" fmla="*/ 44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80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71 w 452"/>
                  <a:gd name="T1" fmla="*/ 96 h 1211"/>
                  <a:gd name="T2" fmla="*/ 362 w 452"/>
                  <a:gd name="T3" fmla="*/ 0 h 1211"/>
                  <a:gd name="T4" fmla="*/ 452 w 452"/>
                  <a:gd name="T5" fmla="*/ 110 h 1211"/>
                  <a:gd name="T6" fmla="*/ 322 w 452"/>
                  <a:gd name="T7" fmla="*/ 776 h 1211"/>
                  <a:gd name="T8" fmla="*/ 186 w 452"/>
                  <a:gd name="T9" fmla="*/ 896 h 1211"/>
                  <a:gd name="T10" fmla="*/ 182 w 452"/>
                  <a:gd name="T11" fmla="*/ 1211 h 1211"/>
                  <a:gd name="T12" fmla="*/ 71 w 452"/>
                  <a:gd name="T13" fmla="*/ 1086 h 1211"/>
                  <a:gd name="T14" fmla="*/ 49 w 452"/>
                  <a:gd name="T15" fmla="*/ 941 h 1211"/>
                  <a:gd name="T16" fmla="*/ 27 w 452"/>
                  <a:gd name="T17" fmla="*/ 841 h 1211"/>
                  <a:gd name="T18" fmla="*/ 5 w 452"/>
                  <a:gd name="T19" fmla="*/ 794 h 1211"/>
                  <a:gd name="T20" fmla="*/ 0 w 452"/>
                  <a:gd name="T21" fmla="*/ 772 h 1211"/>
                  <a:gd name="T22" fmla="*/ 5 w 452"/>
                  <a:gd name="T23" fmla="*/ 716 h 1211"/>
                  <a:gd name="T24" fmla="*/ 30 w 452"/>
                  <a:gd name="T25" fmla="*/ 549 h 1211"/>
                  <a:gd name="T26" fmla="*/ 61 w 452"/>
                  <a:gd name="T27" fmla="*/ 382 h 1211"/>
                  <a:gd name="T28" fmla="*/ 77 w 452"/>
                  <a:gd name="T29" fmla="*/ 305 h 1211"/>
                  <a:gd name="T30" fmla="*/ 37 w 452"/>
                  <a:gd name="T31" fmla="*/ 121 h 1211"/>
                  <a:gd name="T32" fmla="*/ 71 w 452"/>
                  <a:gd name="T33" fmla="*/ 96 h 1211"/>
                  <a:gd name="T34" fmla="*/ 71 w 452"/>
                  <a:gd name="T35" fmla="*/ 96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81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09 h 1290"/>
                  <a:gd name="T2" fmla="*/ 369 w 474"/>
                  <a:gd name="T3" fmla="*/ 0 h 1290"/>
                  <a:gd name="T4" fmla="*/ 474 w 474"/>
                  <a:gd name="T5" fmla="*/ 214 h 1290"/>
                  <a:gd name="T6" fmla="*/ 310 w 474"/>
                  <a:gd name="T7" fmla="*/ 689 h 1290"/>
                  <a:gd name="T8" fmla="*/ 434 w 474"/>
                  <a:gd name="T9" fmla="*/ 1005 h 1290"/>
                  <a:gd name="T10" fmla="*/ 230 w 474"/>
                  <a:gd name="T11" fmla="*/ 959 h 1290"/>
                  <a:gd name="T12" fmla="*/ 140 w 474"/>
                  <a:gd name="T13" fmla="*/ 1290 h 1290"/>
                  <a:gd name="T14" fmla="*/ 57 w 474"/>
                  <a:gd name="T15" fmla="*/ 1026 h 1290"/>
                  <a:gd name="T16" fmla="*/ 15 w 474"/>
                  <a:gd name="T17" fmla="*/ 779 h 1290"/>
                  <a:gd name="T18" fmla="*/ 90 w 474"/>
                  <a:gd name="T19" fmla="*/ 509 h 1290"/>
                  <a:gd name="T20" fmla="*/ 34 w 474"/>
                  <a:gd name="T21" fmla="*/ 304 h 1290"/>
                  <a:gd name="T22" fmla="*/ 124 w 474"/>
                  <a:gd name="T23" fmla="*/ 214 h 1290"/>
                  <a:gd name="T24" fmla="*/ 230 w 474"/>
                  <a:gd name="T25" fmla="*/ 244 h 1290"/>
                  <a:gd name="T26" fmla="*/ 190 w 474"/>
                  <a:gd name="T27" fmla="*/ 339 h 1290"/>
                  <a:gd name="T28" fmla="*/ 264 w 474"/>
                  <a:gd name="T29" fmla="*/ 390 h 1290"/>
                  <a:gd name="T30" fmla="*/ 115 w 474"/>
                  <a:gd name="T31" fmla="*/ 689 h 1290"/>
                  <a:gd name="T32" fmla="*/ 190 w 474"/>
                  <a:gd name="T33" fmla="*/ 675 h 1290"/>
                  <a:gd name="T34" fmla="*/ 115 w 474"/>
                  <a:gd name="T35" fmla="*/ 900 h 1290"/>
                  <a:gd name="T36" fmla="*/ 214 w 474"/>
                  <a:gd name="T37" fmla="*/ 785 h 1290"/>
                  <a:gd name="T38" fmla="*/ 260 w 474"/>
                  <a:gd name="T39" fmla="*/ 555 h 1290"/>
                  <a:gd name="T40" fmla="*/ 260 w 474"/>
                  <a:gd name="T41" fmla="*/ 484 h 1290"/>
                  <a:gd name="T42" fmla="*/ 339 w 474"/>
                  <a:gd name="T43" fmla="*/ 314 h 1290"/>
                  <a:gd name="T44" fmla="*/ 285 w 474"/>
                  <a:gd name="T45" fmla="*/ 300 h 1290"/>
                  <a:gd name="T46" fmla="*/ 304 w 474"/>
                  <a:gd name="T47" fmla="*/ 170 h 1290"/>
                  <a:gd name="T48" fmla="*/ 180 w 474"/>
                  <a:gd name="T49" fmla="*/ 149 h 1290"/>
                  <a:gd name="T50" fmla="*/ 199 w 474"/>
                  <a:gd name="T51" fmla="*/ 99 h 1290"/>
                  <a:gd name="T52" fmla="*/ 25 w 474"/>
                  <a:gd name="T53" fmla="*/ 195 h 1290"/>
                  <a:gd name="T54" fmla="*/ 0 w 474"/>
                  <a:gd name="T55" fmla="*/ 109 h 1290"/>
                  <a:gd name="T56" fmla="*/ 0 w 474"/>
                  <a:gd name="T57" fmla="*/ 109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82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136 h 686"/>
                  <a:gd name="T2" fmla="*/ 60 w 794"/>
                  <a:gd name="T3" fmla="*/ 40 h 686"/>
                  <a:gd name="T4" fmla="*/ 134 w 794"/>
                  <a:gd name="T5" fmla="*/ 0 h 686"/>
                  <a:gd name="T6" fmla="*/ 144 w 794"/>
                  <a:gd name="T7" fmla="*/ 96 h 686"/>
                  <a:gd name="T8" fmla="*/ 349 w 794"/>
                  <a:gd name="T9" fmla="*/ 291 h 686"/>
                  <a:gd name="T10" fmla="*/ 653 w 794"/>
                  <a:gd name="T11" fmla="*/ 466 h 686"/>
                  <a:gd name="T12" fmla="*/ 794 w 794"/>
                  <a:gd name="T13" fmla="*/ 341 h 686"/>
                  <a:gd name="T14" fmla="*/ 714 w 794"/>
                  <a:gd name="T15" fmla="*/ 686 h 686"/>
                  <a:gd name="T16" fmla="*/ 100 w 794"/>
                  <a:gd name="T17" fmla="*/ 230 h 686"/>
                  <a:gd name="T18" fmla="*/ 20 w 794"/>
                  <a:gd name="T19" fmla="*/ 215 h 686"/>
                  <a:gd name="T20" fmla="*/ 0 w 794"/>
                  <a:gd name="T21" fmla="*/ 136 h 686"/>
                  <a:gd name="T22" fmla="*/ 0 w 794"/>
                  <a:gd name="T23" fmla="*/ 136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83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32 w 902"/>
                  <a:gd name="T1" fmla="*/ 40 h 521"/>
                  <a:gd name="T2" fmla="*/ 0 w 902"/>
                  <a:gd name="T3" fmla="*/ 102 h 521"/>
                  <a:gd name="T4" fmla="*/ 143 w 902"/>
                  <a:gd name="T5" fmla="*/ 121 h 521"/>
                  <a:gd name="T6" fmla="*/ 767 w 902"/>
                  <a:gd name="T7" fmla="*/ 446 h 521"/>
                  <a:gd name="T8" fmla="*/ 812 w 902"/>
                  <a:gd name="T9" fmla="*/ 521 h 521"/>
                  <a:gd name="T10" fmla="*/ 902 w 902"/>
                  <a:gd name="T11" fmla="*/ 435 h 521"/>
                  <a:gd name="T12" fmla="*/ 93 w 902"/>
                  <a:gd name="T13" fmla="*/ 0 h 521"/>
                  <a:gd name="T14" fmla="*/ 32 w 902"/>
                  <a:gd name="T15" fmla="*/ 40 h 521"/>
                  <a:gd name="T16" fmla="*/ 32 w 902"/>
                  <a:gd name="T17" fmla="*/ 4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84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11 w 2259"/>
                  <a:gd name="T1" fmla="*/ 515 h 900"/>
                  <a:gd name="T2" fmla="*/ 90 w 2259"/>
                  <a:gd name="T3" fmla="*/ 655 h 900"/>
                  <a:gd name="T4" fmla="*/ 226 w 2259"/>
                  <a:gd name="T5" fmla="*/ 709 h 900"/>
                  <a:gd name="T6" fmla="*/ 231 w 2259"/>
                  <a:gd name="T7" fmla="*/ 510 h 900"/>
                  <a:gd name="T8" fmla="*/ 321 w 2259"/>
                  <a:gd name="T9" fmla="*/ 284 h 900"/>
                  <a:gd name="T10" fmla="*/ 201 w 2259"/>
                  <a:gd name="T11" fmla="*/ 345 h 900"/>
                  <a:gd name="T12" fmla="*/ 155 w 2259"/>
                  <a:gd name="T13" fmla="*/ 379 h 900"/>
                  <a:gd name="T14" fmla="*/ 141 w 2259"/>
                  <a:gd name="T15" fmla="*/ 315 h 900"/>
                  <a:gd name="T16" fmla="*/ 146 w 2259"/>
                  <a:gd name="T17" fmla="*/ 184 h 900"/>
                  <a:gd name="T18" fmla="*/ 511 w 2259"/>
                  <a:gd name="T19" fmla="*/ 0 h 900"/>
                  <a:gd name="T20" fmla="*/ 504 w 2259"/>
                  <a:gd name="T21" fmla="*/ 233 h 900"/>
                  <a:gd name="T22" fmla="*/ 437 w 2259"/>
                  <a:gd name="T23" fmla="*/ 283 h 900"/>
                  <a:gd name="T24" fmla="*/ 390 w 2259"/>
                  <a:gd name="T25" fmla="*/ 540 h 900"/>
                  <a:gd name="T26" fmla="*/ 481 w 2259"/>
                  <a:gd name="T27" fmla="*/ 730 h 900"/>
                  <a:gd name="T28" fmla="*/ 1885 w 2259"/>
                  <a:gd name="T29" fmla="*/ 305 h 900"/>
                  <a:gd name="T30" fmla="*/ 1780 w 2259"/>
                  <a:gd name="T31" fmla="*/ 100 h 900"/>
                  <a:gd name="T32" fmla="*/ 2259 w 2259"/>
                  <a:gd name="T33" fmla="*/ 299 h 900"/>
                  <a:gd name="T34" fmla="*/ 2179 w 2259"/>
                  <a:gd name="T35" fmla="*/ 355 h 900"/>
                  <a:gd name="T36" fmla="*/ 496 w 2259"/>
                  <a:gd name="T37" fmla="*/ 900 h 900"/>
                  <a:gd name="T38" fmla="*/ 349 w 2259"/>
                  <a:gd name="T39" fmla="*/ 864 h 900"/>
                  <a:gd name="T40" fmla="*/ 46 w 2259"/>
                  <a:gd name="T41" fmla="*/ 740 h 900"/>
                  <a:gd name="T42" fmla="*/ 0 w 2259"/>
                  <a:gd name="T43" fmla="*/ 600 h 900"/>
                  <a:gd name="T44" fmla="*/ 11 w 2259"/>
                  <a:gd name="T45" fmla="*/ 515 h 900"/>
                  <a:gd name="T46" fmla="*/ 11 w 2259"/>
                  <a:gd name="T47" fmla="*/ 515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85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00 w 1340"/>
                  <a:gd name="T1" fmla="*/ 210 h 586"/>
                  <a:gd name="T2" fmla="*/ 634 w 1340"/>
                  <a:gd name="T3" fmla="*/ 0 h 586"/>
                  <a:gd name="T4" fmla="*/ 1340 w 1340"/>
                  <a:gd name="T5" fmla="*/ 170 h 586"/>
                  <a:gd name="T6" fmla="*/ 1208 w 1340"/>
                  <a:gd name="T7" fmla="*/ 256 h 586"/>
                  <a:gd name="T8" fmla="*/ 14 w 1340"/>
                  <a:gd name="T9" fmla="*/ 586 h 586"/>
                  <a:gd name="T10" fmla="*/ 0 w 1340"/>
                  <a:gd name="T11" fmla="*/ 436 h 586"/>
                  <a:gd name="T12" fmla="*/ 100 w 1340"/>
                  <a:gd name="T13" fmla="*/ 210 h 586"/>
                  <a:gd name="T14" fmla="*/ 100 w 1340"/>
                  <a:gd name="T15" fmla="*/ 21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86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45 h 770"/>
                  <a:gd name="T2" fmla="*/ 24 w 1387"/>
                  <a:gd name="T3" fmla="*/ 0 h 770"/>
                  <a:gd name="T4" fmla="*/ 1387 w 1387"/>
                  <a:gd name="T5" fmla="*/ 659 h 770"/>
                  <a:gd name="T6" fmla="*/ 1356 w 1387"/>
                  <a:gd name="T7" fmla="*/ 770 h 770"/>
                  <a:gd name="T8" fmla="*/ 0 w 1387"/>
                  <a:gd name="T9" fmla="*/ 45 h 770"/>
                  <a:gd name="T10" fmla="*/ 0 w 1387"/>
                  <a:gd name="T11" fmla="*/ 45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87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9 w 2793"/>
                  <a:gd name="T1" fmla="*/ 280 h 946"/>
                  <a:gd name="T2" fmla="*/ 1219 w 2793"/>
                  <a:gd name="T3" fmla="*/ 716 h 946"/>
                  <a:gd name="T4" fmla="*/ 1169 w 2793"/>
                  <a:gd name="T5" fmla="*/ 946 h 946"/>
                  <a:gd name="T6" fmla="*/ 1433 w 2793"/>
                  <a:gd name="T7" fmla="*/ 856 h 946"/>
                  <a:gd name="T8" fmla="*/ 1584 w 2793"/>
                  <a:gd name="T9" fmla="*/ 795 h 946"/>
                  <a:gd name="T10" fmla="*/ 1544 w 2793"/>
                  <a:gd name="T11" fmla="*/ 590 h 946"/>
                  <a:gd name="T12" fmla="*/ 1928 w 2793"/>
                  <a:gd name="T13" fmla="*/ 441 h 946"/>
                  <a:gd name="T14" fmla="*/ 2003 w 2793"/>
                  <a:gd name="T15" fmla="*/ 586 h 946"/>
                  <a:gd name="T16" fmla="*/ 1959 w 2793"/>
                  <a:gd name="T17" fmla="*/ 835 h 946"/>
                  <a:gd name="T18" fmla="*/ 2498 w 2793"/>
                  <a:gd name="T19" fmla="*/ 574 h 946"/>
                  <a:gd name="T20" fmla="*/ 2648 w 2793"/>
                  <a:gd name="T21" fmla="*/ 586 h 946"/>
                  <a:gd name="T22" fmla="*/ 2793 w 2793"/>
                  <a:gd name="T23" fmla="*/ 310 h 946"/>
                  <a:gd name="T24" fmla="*/ 2778 w 2793"/>
                  <a:gd name="T25" fmla="*/ 106 h 946"/>
                  <a:gd name="T26" fmla="*/ 2588 w 2793"/>
                  <a:gd name="T27" fmla="*/ 0 h 946"/>
                  <a:gd name="T28" fmla="*/ 1194 w 2793"/>
                  <a:gd name="T29" fmla="*/ 435 h 946"/>
                  <a:gd name="T30" fmla="*/ 1089 w 2793"/>
                  <a:gd name="T31" fmla="*/ 490 h 946"/>
                  <a:gd name="T32" fmla="*/ 0 w 2793"/>
                  <a:gd name="T33" fmla="*/ 115 h 946"/>
                  <a:gd name="T34" fmla="*/ 9 w 2793"/>
                  <a:gd name="T35" fmla="*/ 280 h 946"/>
                  <a:gd name="T36" fmla="*/ 9 w 2793"/>
                  <a:gd name="T37" fmla="*/ 28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88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316 h 1267"/>
                  <a:gd name="T2" fmla="*/ 1490 w 2984"/>
                  <a:gd name="T3" fmla="*/ 0 h 1267"/>
                  <a:gd name="T4" fmla="*/ 2284 w 2984"/>
                  <a:gd name="T5" fmla="*/ 170 h 1267"/>
                  <a:gd name="T6" fmla="*/ 991 w 2984"/>
                  <a:gd name="T7" fmla="*/ 481 h 1267"/>
                  <a:gd name="T8" fmla="*/ 1291 w 2984"/>
                  <a:gd name="T9" fmla="*/ 586 h 1267"/>
                  <a:gd name="T10" fmla="*/ 2598 w 2984"/>
                  <a:gd name="T11" fmla="*/ 266 h 1267"/>
                  <a:gd name="T12" fmla="*/ 2731 w 2984"/>
                  <a:gd name="T13" fmla="*/ 213 h 1267"/>
                  <a:gd name="T14" fmla="*/ 2904 w 2984"/>
                  <a:gd name="T15" fmla="*/ 306 h 1267"/>
                  <a:gd name="T16" fmla="*/ 2979 w 2984"/>
                  <a:gd name="T17" fmla="*/ 421 h 1267"/>
                  <a:gd name="T18" fmla="*/ 2984 w 2984"/>
                  <a:gd name="T19" fmla="*/ 741 h 1267"/>
                  <a:gd name="T20" fmla="*/ 2824 w 2984"/>
                  <a:gd name="T21" fmla="*/ 957 h 1267"/>
                  <a:gd name="T22" fmla="*/ 2674 w 2984"/>
                  <a:gd name="T23" fmla="*/ 967 h 1267"/>
                  <a:gd name="T24" fmla="*/ 2649 w 2984"/>
                  <a:gd name="T25" fmla="*/ 1032 h 1267"/>
                  <a:gd name="T26" fmla="*/ 2514 w 2984"/>
                  <a:gd name="T27" fmla="*/ 1097 h 1267"/>
                  <a:gd name="T28" fmla="*/ 2349 w 2984"/>
                  <a:gd name="T29" fmla="*/ 1147 h 1267"/>
                  <a:gd name="T30" fmla="*/ 2119 w 2984"/>
                  <a:gd name="T31" fmla="*/ 1267 h 1267"/>
                  <a:gd name="T32" fmla="*/ 2135 w 2984"/>
                  <a:gd name="T33" fmla="*/ 1206 h 1267"/>
                  <a:gd name="T34" fmla="*/ 2209 w 2984"/>
                  <a:gd name="T35" fmla="*/ 1026 h 1267"/>
                  <a:gd name="T36" fmla="*/ 2759 w 2984"/>
                  <a:gd name="T37" fmla="*/ 806 h 1267"/>
                  <a:gd name="T38" fmla="*/ 2864 w 2984"/>
                  <a:gd name="T39" fmla="*/ 676 h 1267"/>
                  <a:gd name="T40" fmla="*/ 2835 w 2984"/>
                  <a:gd name="T41" fmla="*/ 446 h 1267"/>
                  <a:gd name="T42" fmla="*/ 2759 w 2984"/>
                  <a:gd name="T43" fmla="*/ 403 h 1267"/>
                  <a:gd name="T44" fmla="*/ 1375 w 2984"/>
                  <a:gd name="T45" fmla="*/ 787 h 1267"/>
                  <a:gd name="T46" fmla="*/ 0 w 2984"/>
                  <a:gd name="T47" fmla="*/ 316 h 1267"/>
                  <a:gd name="T48" fmla="*/ 0 w 2984"/>
                  <a:gd name="T49" fmla="*/ 31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89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509 w 1534"/>
                  <a:gd name="T1" fmla="*/ 236 h 781"/>
                  <a:gd name="T2" fmla="*/ 1419 w 1534"/>
                  <a:gd name="T3" fmla="*/ 0 h 781"/>
                  <a:gd name="T4" fmla="*/ 1408 w 1534"/>
                  <a:gd name="T5" fmla="*/ 137 h 781"/>
                  <a:gd name="T6" fmla="*/ 1423 w 1534"/>
                  <a:gd name="T7" fmla="*/ 251 h 781"/>
                  <a:gd name="T8" fmla="*/ 1534 w 1534"/>
                  <a:gd name="T9" fmla="*/ 331 h 781"/>
                  <a:gd name="T10" fmla="*/ 115 w 1534"/>
                  <a:gd name="T11" fmla="*/ 781 h 781"/>
                  <a:gd name="T12" fmla="*/ 40 w 1534"/>
                  <a:gd name="T13" fmla="*/ 741 h 781"/>
                  <a:gd name="T14" fmla="*/ 0 w 1534"/>
                  <a:gd name="T15" fmla="*/ 611 h 781"/>
                  <a:gd name="T16" fmla="*/ 55 w 1534"/>
                  <a:gd name="T17" fmla="*/ 345 h 781"/>
                  <a:gd name="T18" fmla="*/ 109 w 1534"/>
                  <a:gd name="T19" fmla="*/ 316 h 781"/>
                  <a:gd name="T20" fmla="*/ 245 w 1534"/>
                  <a:gd name="T21" fmla="*/ 586 h 781"/>
                  <a:gd name="T22" fmla="*/ 316 w 1534"/>
                  <a:gd name="T23" fmla="*/ 648 h 781"/>
                  <a:gd name="T24" fmla="*/ 325 w 1534"/>
                  <a:gd name="T25" fmla="*/ 410 h 781"/>
                  <a:gd name="T26" fmla="*/ 409 w 1534"/>
                  <a:gd name="T27" fmla="*/ 331 h 781"/>
                  <a:gd name="T28" fmla="*/ 577 w 1534"/>
                  <a:gd name="T29" fmla="*/ 387 h 781"/>
                  <a:gd name="T30" fmla="*/ 509 w 1534"/>
                  <a:gd name="T31" fmla="*/ 236 h 781"/>
                  <a:gd name="T32" fmla="*/ 509 w 1534"/>
                  <a:gd name="T33" fmla="*/ 236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90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229 h 264"/>
                  <a:gd name="T2" fmla="*/ 310 w 468"/>
                  <a:gd name="T3" fmla="*/ 199 h 264"/>
                  <a:gd name="T4" fmla="*/ 294 w 468"/>
                  <a:gd name="T5" fmla="*/ 264 h 264"/>
                  <a:gd name="T6" fmla="*/ 434 w 468"/>
                  <a:gd name="T7" fmla="*/ 210 h 264"/>
                  <a:gd name="T8" fmla="*/ 468 w 468"/>
                  <a:gd name="T9" fmla="*/ 0 h 264"/>
                  <a:gd name="T10" fmla="*/ 0 w 468"/>
                  <a:gd name="T11" fmla="*/ 229 h 264"/>
                  <a:gd name="T12" fmla="*/ 0 w 468"/>
                  <a:gd name="T13" fmla="*/ 229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91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25 w 3069"/>
                  <a:gd name="T1" fmla="*/ 281 h 1082"/>
                  <a:gd name="T2" fmla="*/ 0 w 3069"/>
                  <a:gd name="T3" fmla="*/ 384 h 1082"/>
                  <a:gd name="T4" fmla="*/ 272 w 3069"/>
                  <a:gd name="T5" fmla="*/ 520 h 1082"/>
                  <a:gd name="T6" fmla="*/ 306 w 3069"/>
                  <a:gd name="T7" fmla="*/ 647 h 1082"/>
                  <a:gd name="T8" fmla="*/ 313 w 3069"/>
                  <a:gd name="T9" fmla="*/ 757 h 1082"/>
                  <a:gd name="T10" fmla="*/ 279 w 3069"/>
                  <a:gd name="T11" fmla="*/ 886 h 1082"/>
                  <a:gd name="T12" fmla="*/ 365 w 3069"/>
                  <a:gd name="T13" fmla="*/ 775 h 1082"/>
                  <a:gd name="T14" fmla="*/ 407 w 3069"/>
                  <a:gd name="T15" fmla="*/ 647 h 1082"/>
                  <a:gd name="T16" fmla="*/ 399 w 3069"/>
                  <a:gd name="T17" fmla="*/ 554 h 1082"/>
                  <a:gd name="T18" fmla="*/ 1436 w 3069"/>
                  <a:gd name="T19" fmla="*/ 920 h 1082"/>
                  <a:gd name="T20" fmla="*/ 2915 w 3069"/>
                  <a:gd name="T21" fmla="*/ 425 h 1082"/>
                  <a:gd name="T22" fmla="*/ 2958 w 3069"/>
                  <a:gd name="T23" fmla="*/ 554 h 1082"/>
                  <a:gd name="T24" fmla="*/ 2958 w 3069"/>
                  <a:gd name="T25" fmla="*/ 698 h 1082"/>
                  <a:gd name="T26" fmla="*/ 2856 w 3069"/>
                  <a:gd name="T27" fmla="*/ 825 h 1082"/>
                  <a:gd name="T28" fmla="*/ 2371 w 3069"/>
                  <a:gd name="T29" fmla="*/ 1026 h 1082"/>
                  <a:gd name="T30" fmla="*/ 2345 w 3069"/>
                  <a:gd name="T31" fmla="*/ 1082 h 1082"/>
                  <a:gd name="T32" fmla="*/ 2908 w 3069"/>
                  <a:gd name="T33" fmla="*/ 868 h 1082"/>
                  <a:gd name="T34" fmla="*/ 3019 w 3069"/>
                  <a:gd name="T35" fmla="*/ 791 h 1082"/>
                  <a:gd name="T36" fmla="*/ 3069 w 3069"/>
                  <a:gd name="T37" fmla="*/ 664 h 1082"/>
                  <a:gd name="T38" fmla="*/ 3053 w 3069"/>
                  <a:gd name="T39" fmla="*/ 493 h 1082"/>
                  <a:gd name="T40" fmla="*/ 2976 w 3069"/>
                  <a:gd name="T41" fmla="*/ 400 h 1082"/>
                  <a:gd name="T42" fmla="*/ 2899 w 3069"/>
                  <a:gd name="T43" fmla="*/ 366 h 1082"/>
                  <a:gd name="T44" fmla="*/ 2695 w 3069"/>
                  <a:gd name="T45" fmla="*/ 459 h 1082"/>
                  <a:gd name="T46" fmla="*/ 1470 w 3069"/>
                  <a:gd name="T47" fmla="*/ 748 h 1082"/>
                  <a:gd name="T48" fmla="*/ 282 w 3069"/>
                  <a:gd name="T49" fmla="*/ 381 h 1082"/>
                  <a:gd name="T50" fmla="*/ 1402 w 3069"/>
                  <a:gd name="T51" fmla="*/ 809 h 1082"/>
                  <a:gd name="T52" fmla="*/ 1402 w 3069"/>
                  <a:gd name="T53" fmla="*/ 852 h 1082"/>
                  <a:gd name="T54" fmla="*/ 50 w 3069"/>
                  <a:gd name="T55" fmla="*/ 357 h 1082"/>
                  <a:gd name="T56" fmla="*/ 93 w 3069"/>
                  <a:gd name="T57" fmla="*/ 315 h 1082"/>
                  <a:gd name="T58" fmla="*/ 1597 w 3069"/>
                  <a:gd name="T59" fmla="*/ 43 h 1082"/>
                  <a:gd name="T60" fmla="*/ 2334 w 3069"/>
                  <a:gd name="T61" fmla="*/ 179 h 1082"/>
                  <a:gd name="T62" fmla="*/ 1556 w 3069"/>
                  <a:gd name="T63" fmla="*/ 0 h 1082"/>
                  <a:gd name="T64" fmla="*/ 25 w 3069"/>
                  <a:gd name="T65" fmla="*/ 281 h 1082"/>
                  <a:gd name="T66" fmla="*/ 25 w 3069"/>
                  <a:gd name="T67" fmla="*/ 281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92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321 w 1894"/>
                  <a:gd name="T1" fmla="*/ 0 h 960"/>
                  <a:gd name="T2" fmla="*/ 28 w 1894"/>
                  <a:gd name="T3" fmla="*/ 105 h 960"/>
                  <a:gd name="T4" fmla="*/ 0 w 1894"/>
                  <a:gd name="T5" fmla="*/ 211 h 960"/>
                  <a:gd name="T6" fmla="*/ 1441 w 1894"/>
                  <a:gd name="T7" fmla="*/ 960 h 960"/>
                  <a:gd name="T8" fmla="*/ 1840 w 1894"/>
                  <a:gd name="T9" fmla="*/ 760 h 960"/>
                  <a:gd name="T10" fmla="*/ 1894 w 1894"/>
                  <a:gd name="T11" fmla="*/ 626 h 960"/>
                  <a:gd name="T12" fmla="*/ 1451 w 1894"/>
                  <a:gd name="T13" fmla="*/ 799 h 960"/>
                  <a:gd name="T14" fmla="*/ 449 w 1894"/>
                  <a:gd name="T15" fmla="*/ 338 h 960"/>
                  <a:gd name="T16" fmla="*/ 1401 w 1894"/>
                  <a:gd name="T17" fmla="*/ 831 h 960"/>
                  <a:gd name="T18" fmla="*/ 1423 w 1894"/>
                  <a:gd name="T19" fmla="*/ 904 h 960"/>
                  <a:gd name="T20" fmla="*/ 89 w 1894"/>
                  <a:gd name="T21" fmla="*/ 211 h 960"/>
                  <a:gd name="T22" fmla="*/ 77 w 1894"/>
                  <a:gd name="T23" fmla="*/ 149 h 960"/>
                  <a:gd name="T24" fmla="*/ 316 w 1894"/>
                  <a:gd name="T25" fmla="*/ 55 h 960"/>
                  <a:gd name="T26" fmla="*/ 321 w 1894"/>
                  <a:gd name="T27" fmla="*/ 0 h 960"/>
                  <a:gd name="T28" fmla="*/ 321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93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83 h 584"/>
                  <a:gd name="T2" fmla="*/ 1082 w 1584"/>
                  <a:gd name="T3" fmla="*/ 584 h 584"/>
                  <a:gd name="T4" fmla="*/ 1584 w 1584"/>
                  <a:gd name="T5" fmla="*/ 378 h 584"/>
                  <a:gd name="T6" fmla="*/ 1584 w 1584"/>
                  <a:gd name="T7" fmla="*/ 335 h 584"/>
                  <a:gd name="T8" fmla="*/ 1200 w 1584"/>
                  <a:gd name="T9" fmla="*/ 483 h 584"/>
                  <a:gd name="T10" fmla="*/ 1255 w 1584"/>
                  <a:gd name="T11" fmla="*/ 360 h 584"/>
                  <a:gd name="T12" fmla="*/ 1448 w 1584"/>
                  <a:gd name="T13" fmla="*/ 282 h 584"/>
                  <a:gd name="T14" fmla="*/ 1239 w 1584"/>
                  <a:gd name="T15" fmla="*/ 306 h 584"/>
                  <a:gd name="T16" fmla="*/ 1227 w 1584"/>
                  <a:gd name="T17" fmla="*/ 171 h 584"/>
                  <a:gd name="T18" fmla="*/ 1156 w 1584"/>
                  <a:gd name="T19" fmla="*/ 22 h 584"/>
                  <a:gd name="T20" fmla="*/ 1106 w 1584"/>
                  <a:gd name="T21" fmla="*/ 56 h 584"/>
                  <a:gd name="T22" fmla="*/ 1167 w 1584"/>
                  <a:gd name="T23" fmla="*/ 171 h 584"/>
                  <a:gd name="T24" fmla="*/ 662 w 1584"/>
                  <a:gd name="T25" fmla="*/ 0 h 584"/>
                  <a:gd name="T26" fmla="*/ 1167 w 1584"/>
                  <a:gd name="T27" fmla="*/ 249 h 584"/>
                  <a:gd name="T28" fmla="*/ 1181 w 1584"/>
                  <a:gd name="T29" fmla="*/ 325 h 584"/>
                  <a:gd name="T30" fmla="*/ 1141 w 1584"/>
                  <a:gd name="T31" fmla="*/ 418 h 584"/>
                  <a:gd name="T32" fmla="*/ 358 w 1584"/>
                  <a:gd name="T33" fmla="*/ 111 h 584"/>
                  <a:gd name="T34" fmla="*/ 1137 w 1584"/>
                  <a:gd name="T35" fmla="*/ 466 h 584"/>
                  <a:gd name="T36" fmla="*/ 1082 w 1584"/>
                  <a:gd name="T37" fmla="*/ 540 h 584"/>
                  <a:gd name="T38" fmla="*/ 0 w 1584"/>
                  <a:gd name="T39" fmla="*/ 83 h 584"/>
                  <a:gd name="T40" fmla="*/ 0 w 1584"/>
                  <a:gd name="T41" fmla="*/ 83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94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378 h 1460"/>
                  <a:gd name="T2" fmla="*/ 411 w 1109"/>
                  <a:gd name="T3" fmla="*/ 256 h 1460"/>
                  <a:gd name="T4" fmla="*/ 1109 w 1109"/>
                  <a:gd name="T5" fmla="*/ 0 h 1460"/>
                  <a:gd name="T6" fmla="*/ 626 w 1109"/>
                  <a:gd name="T7" fmla="*/ 245 h 1460"/>
                  <a:gd name="T8" fmla="*/ 709 w 1109"/>
                  <a:gd name="T9" fmla="*/ 346 h 1460"/>
                  <a:gd name="T10" fmla="*/ 709 w 1109"/>
                  <a:gd name="T11" fmla="*/ 467 h 1460"/>
                  <a:gd name="T12" fmla="*/ 643 w 1109"/>
                  <a:gd name="T13" fmla="*/ 672 h 1460"/>
                  <a:gd name="T14" fmla="*/ 554 w 1109"/>
                  <a:gd name="T15" fmla="*/ 895 h 1460"/>
                  <a:gd name="T16" fmla="*/ 550 w 1109"/>
                  <a:gd name="T17" fmla="*/ 1016 h 1460"/>
                  <a:gd name="T18" fmla="*/ 632 w 1109"/>
                  <a:gd name="T19" fmla="*/ 1199 h 1460"/>
                  <a:gd name="T20" fmla="*/ 510 w 1109"/>
                  <a:gd name="T21" fmla="*/ 1055 h 1460"/>
                  <a:gd name="T22" fmla="*/ 494 w 1109"/>
                  <a:gd name="T23" fmla="*/ 899 h 1460"/>
                  <a:gd name="T24" fmla="*/ 588 w 1109"/>
                  <a:gd name="T25" fmla="*/ 639 h 1460"/>
                  <a:gd name="T26" fmla="*/ 660 w 1109"/>
                  <a:gd name="T27" fmla="*/ 450 h 1460"/>
                  <a:gd name="T28" fmla="*/ 550 w 1109"/>
                  <a:gd name="T29" fmla="*/ 251 h 1460"/>
                  <a:gd name="T30" fmla="*/ 244 w 1109"/>
                  <a:gd name="T31" fmla="*/ 368 h 1460"/>
                  <a:gd name="T32" fmla="*/ 272 w 1109"/>
                  <a:gd name="T33" fmla="*/ 428 h 1460"/>
                  <a:gd name="T34" fmla="*/ 294 w 1109"/>
                  <a:gd name="T35" fmla="*/ 583 h 1460"/>
                  <a:gd name="T36" fmla="*/ 266 w 1109"/>
                  <a:gd name="T37" fmla="*/ 760 h 1460"/>
                  <a:gd name="T38" fmla="*/ 222 w 1109"/>
                  <a:gd name="T39" fmla="*/ 933 h 1460"/>
                  <a:gd name="T40" fmla="*/ 206 w 1109"/>
                  <a:gd name="T41" fmla="*/ 1110 h 1460"/>
                  <a:gd name="T42" fmla="*/ 256 w 1109"/>
                  <a:gd name="T43" fmla="*/ 1283 h 1460"/>
                  <a:gd name="T44" fmla="*/ 371 w 1109"/>
                  <a:gd name="T45" fmla="*/ 1460 h 1460"/>
                  <a:gd name="T46" fmla="*/ 250 w 1109"/>
                  <a:gd name="T47" fmla="*/ 1387 h 1460"/>
                  <a:gd name="T48" fmla="*/ 167 w 1109"/>
                  <a:gd name="T49" fmla="*/ 1199 h 1460"/>
                  <a:gd name="T50" fmla="*/ 150 w 1109"/>
                  <a:gd name="T51" fmla="*/ 989 h 1460"/>
                  <a:gd name="T52" fmla="*/ 212 w 1109"/>
                  <a:gd name="T53" fmla="*/ 716 h 1460"/>
                  <a:gd name="T54" fmla="*/ 234 w 1109"/>
                  <a:gd name="T55" fmla="*/ 551 h 1460"/>
                  <a:gd name="T56" fmla="*/ 150 w 1109"/>
                  <a:gd name="T57" fmla="*/ 390 h 1460"/>
                  <a:gd name="T58" fmla="*/ 0 w 1109"/>
                  <a:gd name="T59" fmla="*/ 378 h 1460"/>
                  <a:gd name="T60" fmla="*/ 0 w 1109"/>
                  <a:gd name="T61" fmla="*/ 378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95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27 w 288"/>
                  <a:gd name="T1" fmla="*/ 344 h 344"/>
                  <a:gd name="T2" fmla="*/ 0 w 288"/>
                  <a:gd name="T3" fmla="*/ 161 h 344"/>
                  <a:gd name="T4" fmla="*/ 73 w 288"/>
                  <a:gd name="T5" fmla="*/ 0 h 344"/>
                  <a:gd name="T6" fmla="*/ 139 w 288"/>
                  <a:gd name="T7" fmla="*/ 6 h 344"/>
                  <a:gd name="T8" fmla="*/ 288 w 288"/>
                  <a:gd name="T9" fmla="*/ 83 h 344"/>
                  <a:gd name="T10" fmla="*/ 111 w 288"/>
                  <a:gd name="T11" fmla="*/ 66 h 344"/>
                  <a:gd name="T12" fmla="*/ 49 w 288"/>
                  <a:gd name="T13" fmla="*/ 167 h 344"/>
                  <a:gd name="T14" fmla="*/ 27 w 288"/>
                  <a:gd name="T15" fmla="*/ 344 h 344"/>
                  <a:gd name="T16" fmla="*/ 27 w 288"/>
                  <a:gd name="T17" fmla="*/ 34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96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66 w 908"/>
                  <a:gd name="T1" fmla="*/ 949 h 1082"/>
                  <a:gd name="T2" fmla="*/ 576 w 908"/>
                  <a:gd name="T3" fmla="*/ 716 h 1082"/>
                  <a:gd name="T4" fmla="*/ 695 w 908"/>
                  <a:gd name="T5" fmla="*/ 703 h 1082"/>
                  <a:gd name="T6" fmla="*/ 781 w 908"/>
                  <a:gd name="T7" fmla="*/ 621 h 1082"/>
                  <a:gd name="T8" fmla="*/ 859 w 908"/>
                  <a:gd name="T9" fmla="*/ 428 h 1082"/>
                  <a:gd name="T10" fmla="*/ 825 w 908"/>
                  <a:gd name="T11" fmla="*/ 161 h 1082"/>
                  <a:gd name="T12" fmla="*/ 700 w 908"/>
                  <a:gd name="T13" fmla="*/ 52 h 1082"/>
                  <a:gd name="T14" fmla="*/ 478 w 908"/>
                  <a:gd name="T15" fmla="*/ 124 h 1082"/>
                  <a:gd name="T16" fmla="*/ 661 w 908"/>
                  <a:gd name="T17" fmla="*/ 0 h 1082"/>
                  <a:gd name="T18" fmla="*/ 781 w 908"/>
                  <a:gd name="T19" fmla="*/ 40 h 1082"/>
                  <a:gd name="T20" fmla="*/ 881 w 908"/>
                  <a:gd name="T21" fmla="*/ 151 h 1082"/>
                  <a:gd name="T22" fmla="*/ 908 w 908"/>
                  <a:gd name="T23" fmla="*/ 372 h 1082"/>
                  <a:gd name="T24" fmla="*/ 897 w 908"/>
                  <a:gd name="T25" fmla="*/ 527 h 1082"/>
                  <a:gd name="T26" fmla="*/ 794 w 908"/>
                  <a:gd name="T27" fmla="*/ 723 h 1082"/>
                  <a:gd name="T28" fmla="*/ 726 w 908"/>
                  <a:gd name="T29" fmla="*/ 765 h 1082"/>
                  <a:gd name="T30" fmla="*/ 604 w 908"/>
                  <a:gd name="T31" fmla="*/ 760 h 1082"/>
                  <a:gd name="T32" fmla="*/ 0 w 908"/>
                  <a:gd name="T33" fmla="*/ 1082 h 1082"/>
                  <a:gd name="T34" fmla="*/ 66 w 908"/>
                  <a:gd name="T35" fmla="*/ 949 h 1082"/>
                  <a:gd name="T36" fmla="*/ 66 w 908"/>
                  <a:gd name="T37" fmla="*/ 949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97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44 w 3257"/>
                  <a:gd name="T1" fmla="*/ 0 h 1259"/>
                  <a:gd name="T2" fmla="*/ 0 w 3257"/>
                  <a:gd name="T3" fmla="*/ 99 h 1259"/>
                  <a:gd name="T4" fmla="*/ 5 w 3257"/>
                  <a:gd name="T5" fmla="*/ 321 h 1259"/>
                  <a:gd name="T6" fmla="*/ 66 w 3257"/>
                  <a:gd name="T7" fmla="*/ 448 h 1259"/>
                  <a:gd name="T8" fmla="*/ 166 w 3257"/>
                  <a:gd name="T9" fmla="*/ 482 h 1259"/>
                  <a:gd name="T10" fmla="*/ 338 w 3257"/>
                  <a:gd name="T11" fmla="*/ 625 h 1259"/>
                  <a:gd name="T12" fmla="*/ 758 w 3257"/>
                  <a:gd name="T13" fmla="*/ 915 h 1259"/>
                  <a:gd name="T14" fmla="*/ 853 w 3257"/>
                  <a:gd name="T15" fmla="*/ 931 h 1259"/>
                  <a:gd name="T16" fmla="*/ 974 w 3257"/>
                  <a:gd name="T17" fmla="*/ 997 h 1259"/>
                  <a:gd name="T18" fmla="*/ 1014 w 3257"/>
                  <a:gd name="T19" fmla="*/ 1076 h 1259"/>
                  <a:gd name="T20" fmla="*/ 1334 w 3257"/>
                  <a:gd name="T21" fmla="*/ 1242 h 1259"/>
                  <a:gd name="T22" fmla="*/ 1468 w 3257"/>
                  <a:gd name="T23" fmla="*/ 1259 h 1259"/>
                  <a:gd name="T24" fmla="*/ 3257 w 3257"/>
                  <a:gd name="T25" fmla="*/ 698 h 1259"/>
                  <a:gd name="T26" fmla="*/ 3241 w 3257"/>
                  <a:gd name="T27" fmla="*/ 577 h 1259"/>
                  <a:gd name="T28" fmla="*/ 2764 w 3257"/>
                  <a:gd name="T29" fmla="*/ 426 h 1259"/>
                  <a:gd name="T30" fmla="*/ 3207 w 3257"/>
                  <a:gd name="T31" fmla="*/ 621 h 1259"/>
                  <a:gd name="T32" fmla="*/ 1446 w 3257"/>
                  <a:gd name="T33" fmla="*/ 1174 h 1259"/>
                  <a:gd name="T34" fmla="*/ 1334 w 3257"/>
                  <a:gd name="T35" fmla="*/ 1076 h 1259"/>
                  <a:gd name="T36" fmla="*/ 1279 w 3257"/>
                  <a:gd name="T37" fmla="*/ 931 h 1259"/>
                  <a:gd name="T38" fmla="*/ 1324 w 3257"/>
                  <a:gd name="T39" fmla="*/ 648 h 1259"/>
                  <a:gd name="T40" fmla="*/ 1245 w 3257"/>
                  <a:gd name="T41" fmla="*/ 786 h 1259"/>
                  <a:gd name="T42" fmla="*/ 1229 w 3257"/>
                  <a:gd name="T43" fmla="*/ 931 h 1259"/>
                  <a:gd name="T44" fmla="*/ 1279 w 3257"/>
                  <a:gd name="T45" fmla="*/ 1114 h 1259"/>
                  <a:gd name="T46" fmla="*/ 1324 w 3257"/>
                  <a:gd name="T47" fmla="*/ 1174 h 1259"/>
                  <a:gd name="T48" fmla="*/ 1064 w 3257"/>
                  <a:gd name="T49" fmla="*/ 1048 h 1259"/>
                  <a:gd name="T50" fmla="*/ 1014 w 3257"/>
                  <a:gd name="T51" fmla="*/ 925 h 1259"/>
                  <a:gd name="T52" fmla="*/ 1002 w 3257"/>
                  <a:gd name="T53" fmla="*/ 742 h 1259"/>
                  <a:gd name="T54" fmla="*/ 1036 w 3257"/>
                  <a:gd name="T55" fmla="*/ 615 h 1259"/>
                  <a:gd name="T56" fmla="*/ 974 w 3257"/>
                  <a:gd name="T57" fmla="*/ 710 h 1259"/>
                  <a:gd name="T58" fmla="*/ 952 w 3257"/>
                  <a:gd name="T59" fmla="*/ 842 h 1259"/>
                  <a:gd name="T60" fmla="*/ 941 w 3257"/>
                  <a:gd name="T61" fmla="*/ 921 h 1259"/>
                  <a:gd name="T62" fmla="*/ 847 w 3257"/>
                  <a:gd name="T63" fmla="*/ 859 h 1259"/>
                  <a:gd name="T64" fmla="*/ 831 w 3257"/>
                  <a:gd name="T65" fmla="*/ 698 h 1259"/>
                  <a:gd name="T66" fmla="*/ 881 w 3257"/>
                  <a:gd name="T67" fmla="*/ 510 h 1259"/>
                  <a:gd name="T68" fmla="*/ 820 w 3257"/>
                  <a:gd name="T69" fmla="*/ 593 h 1259"/>
                  <a:gd name="T70" fmla="*/ 776 w 3257"/>
                  <a:gd name="T71" fmla="*/ 720 h 1259"/>
                  <a:gd name="T72" fmla="*/ 776 w 3257"/>
                  <a:gd name="T73" fmla="*/ 853 h 1259"/>
                  <a:gd name="T74" fmla="*/ 183 w 3257"/>
                  <a:gd name="T75" fmla="*/ 442 h 1259"/>
                  <a:gd name="T76" fmla="*/ 177 w 3257"/>
                  <a:gd name="T77" fmla="*/ 321 h 1259"/>
                  <a:gd name="T78" fmla="*/ 183 w 3257"/>
                  <a:gd name="T79" fmla="*/ 221 h 1259"/>
                  <a:gd name="T80" fmla="*/ 132 w 3257"/>
                  <a:gd name="T81" fmla="*/ 287 h 1259"/>
                  <a:gd name="T82" fmla="*/ 104 w 3257"/>
                  <a:gd name="T83" fmla="*/ 394 h 1259"/>
                  <a:gd name="T84" fmla="*/ 44 w 3257"/>
                  <a:gd name="T85" fmla="*/ 282 h 1259"/>
                  <a:gd name="T86" fmla="*/ 44 w 3257"/>
                  <a:gd name="T87" fmla="*/ 121 h 1259"/>
                  <a:gd name="T88" fmla="*/ 149 w 3257"/>
                  <a:gd name="T89" fmla="*/ 54 h 1259"/>
                  <a:gd name="T90" fmla="*/ 44 w 3257"/>
                  <a:gd name="T91" fmla="*/ 0 h 1259"/>
                  <a:gd name="T92" fmla="*/ 44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98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145 w 300"/>
                  <a:gd name="T1" fmla="*/ 0 h 454"/>
                  <a:gd name="T2" fmla="*/ 78 w 300"/>
                  <a:gd name="T3" fmla="*/ 50 h 454"/>
                  <a:gd name="T4" fmla="*/ 46 w 300"/>
                  <a:gd name="T5" fmla="*/ 138 h 454"/>
                  <a:gd name="T6" fmla="*/ 0 w 300"/>
                  <a:gd name="T7" fmla="*/ 350 h 454"/>
                  <a:gd name="T8" fmla="*/ 46 w 300"/>
                  <a:gd name="T9" fmla="*/ 454 h 454"/>
                  <a:gd name="T10" fmla="*/ 300 w 300"/>
                  <a:gd name="T11" fmla="*/ 372 h 454"/>
                  <a:gd name="T12" fmla="*/ 239 w 300"/>
                  <a:gd name="T13" fmla="*/ 310 h 454"/>
                  <a:gd name="T14" fmla="*/ 78 w 300"/>
                  <a:gd name="T15" fmla="*/ 355 h 454"/>
                  <a:gd name="T16" fmla="*/ 84 w 300"/>
                  <a:gd name="T17" fmla="*/ 183 h 454"/>
                  <a:gd name="T18" fmla="*/ 156 w 300"/>
                  <a:gd name="T19" fmla="*/ 122 h 454"/>
                  <a:gd name="T20" fmla="*/ 145 w 300"/>
                  <a:gd name="T21" fmla="*/ 0 h 454"/>
                  <a:gd name="T22" fmla="*/ 145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99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10 w 470"/>
                  <a:gd name="T1" fmla="*/ 99 h 161"/>
                  <a:gd name="T2" fmla="*/ 470 w 470"/>
                  <a:gd name="T3" fmla="*/ 0 h 161"/>
                  <a:gd name="T4" fmla="*/ 0 w 470"/>
                  <a:gd name="T5" fmla="*/ 161 h 161"/>
                  <a:gd name="T6" fmla="*/ 10 w 470"/>
                  <a:gd name="T7" fmla="*/ 99 h 161"/>
                  <a:gd name="T8" fmla="*/ 10 w 470"/>
                  <a:gd name="T9" fmla="*/ 99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100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243 w 3052"/>
                  <a:gd name="T1" fmla="*/ 0 h 1482"/>
                  <a:gd name="T2" fmla="*/ 0 w 3052"/>
                  <a:gd name="T3" fmla="*/ 37 h 1482"/>
                  <a:gd name="T4" fmla="*/ 7 w 3052"/>
                  <a:gd name="T5" fmla="*/ 126 h 1482"/>
                  <a:gd name="T6" fmla="*/ 770 w 3052"/>
                  <a:gd name="T7" fmla="*/ 1337 h 1482"/>
                  <a:gd name="T8" fmla="*/ 2809 w 3052"/>
                  <a:gd name="T9" fmla="*/ 1107 h 1482"/>
                  <a:gd name="T10" fmla="*/ 2903 w 3052"/>
                  <a:gd name="T11" fmla="*/ 1151 h 1482"/>
                  <a:gd name="T12" fmla="*/ 2957 w 3052"/>
                  <a:gd name="T13" fmla="*/ 1237 h 1482"/>
                  <a:gd name="T14" fmla="*/ 2892 w 3052"/>
                  <a:gd name="T15" fmla="*/ 1419 h 1482"/>
                  <a:gd name="T16" fmla="*/ 2554 w 3052"/>
                  <a:gd name="T17" fmla="*/ 1482 h 1482"/>
                  <a:gd name="T18" fmla="*/ 2906 w 3052"/>
                  <a:gd name="T19" fmla="*/ 1482 h 1482"/>
                  <a:gd name="T20" fmla="*/ 3052 w 3052"/>
                  <a:gd name="T21" fmla="*/ 1259 h 1482"/>
                  <a:gd name="T22" fmla="*/ 3044 w 3052"/>
                  <a:gd name="T23" fmla="*/ 1078 h 1482"/>
                  <a:gd name="T24" fmla="*/ 2980 w 3052"/>
                  <a:gd name="T25" fmla="*/ 994 h 1482"/>
                  <a:gd name="T26" fmla="*/ 2626 w 3052"/>
                  <a:gd name="T27" fmla="*/ 1041 h 1482"/>
                  <a:gd name="T28" fmla="*/ 2561 w 3052"/>
                  <a:gd name="T29" fmla="*/ 1069 h 1482"/>
                  <a:gd name="T30" fmla="*/ 2484 w 3052"/>
                  <a:gd name="T31" fmla="*/ 1041 h 1482"/>
                  <a:gd name="T32" fmla="*/ 881 w 3052"/>
                  <a:gd name="T33" fmla="*/ 1230 h 1482"/>
                  <a:gd name="T34" fmla="*/ 384 w 3052"/>
                  <a:gd name="T35" fmla="*/ 532 h 1482"/>
                  <a:gd name="T36" fmla="*/ 827 w 3052"/>
                  <a:gd name="T37" fmla="*/ 1236 h 1482"/>
                  <a:gd name="T38" fmla="*/ 787 w 3052"/>
                  <a:gd name="T39" fmla="*/ 1295 h 1482"/>
                  <a:gd name="T40" fmla="*/ 31 w 3052"/>
                  <a:gd name="T41" fmla="*/ 70 h 1482"/>
                  <a:gd name="T42" fmla="*/ 224 w 3052"/>
                  <a:gd name="T43" fmla="*/ 37 h 1482"/>
                  <a:gd name="T44" fmla="*/ 243 w 3052"/>
                  <a:gd name="T45" fmla="*/ 0 h 1482"/>
                  <a:gd name="T46" fmla="*/ 24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101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71 w 547"/>
                  <a:gd name="T1" fmla="*/ 0 h 1281"/>
                  <a:gd name="T2" fmla="*/ 82 w 547"/>
                  <a:gd name="T3" fmla="*/ 95 h 1281"/>
                  <a:gd name="T4" fmla="*/ 66 w 547"/>
                  <a:gd name="T5" fmla="*/ 175 h 1281"/>
                  <a:gd name="T6" fmla="*/ 38 w 547"/>
                  <a:gd name="T7" fmla="*/ 228 h 1281"/>
                  <a:gd name="T8" fmla="*/ 0 w 547"/>
                  <a:gd name="T9" fmla="*/ 256 h 1281"/>
                  <a:gd name="T10" fmla="*/ 143 w 547"/>
                  <a:gd name="T11" fmla="*/ 527 h 1281"/>
                  <a:gd name="T12" fmla="*/ 547 w 547"/>
                  <a:gd name="T13" fmla="*/ 1281 h 1281"/>
                  <a:gd name="T14" fmla="*/ 249 w 547"/>
                  <a:gd name="T15" fmla="*/ 604 h 1281"/>
                  <a:gd name="T16" fmla="*/ 66 w 547"/>
                  <a:gd name="T17" fmla="*/ 256 h 1281"/>
                  <a:gd name="T18" fmla="*/ 243 w 547"/>
                  <a:gd name="T19" fmla="*/ 465 h 1281"/>
                  <a:gd name="T20" fmla="*/ 104 w 547"/>
                  <a:gd name="T21" fmla="*/ 189 h 1281"/>
                  <a:gd name="T22" fmla="*/ 143 w 547"/>
                  <a:gd name="T23" fmla="*/ 89 h 1281"/>
                  <a:gd name="T24" fmla="*/ 71 w 547"/>
                  <a:gd name="T25" fmla="*/ 0 h 1281"/>
                  <a:gd name="T26" fmla="*/ 7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02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256 w 3277"/>
                  <a:gd name="T1" fmla="*/ 0 h 1467"/>
                  <a:gd name="T2" fmla="*/ 120 w 3277"/>
                  <a:gd name="T3" fmla="*/ 62 h 1467"/>
                  <a:gd name="T4" fmla="*/ 12 w 3277"/>
                  <a:gd name="T5" fmla="*/ 85 h 1467"/>
                  <a:gd name="T6" fmla="*/ 0 w 3277"/>
                  <a:gd name="T7" fmla="*/ 157 h 1467"/>
                  <a:gd name="T8" fmla="*/ 445 w 3277"/>
                  <a:gd name="T9" fmla="*/ 993 h 1467"/>
                  <a:gd name="T10" fmla="*/ 635 w 3277"/>
                  <a:gd name="T11" fmla="*/ 1467 h 1467"/>
                  <a:gd name="T12" fmla="*/ 2530 w 3277"/>
                  <a:gd name="T13" fmla="*/ 1233 h 1467"/>
                  <a:gd name="T14" fmla="*/ 2601 w 3277"/>
                  <a:gd name="T15" fmla="*/ 1210 h 1467"/>
                  <a:gd name="T16" fmla="*/ 2702 w 3277"/>
                  <a:gd name="T17" fmla="*/ 1244 h 1467"/>
                  <a:gd name="T18" fmla="*/ 3045 w 3277"/>
                  <a:gd name="T19" fmla="*/ 1198 h 1467"/>
                  <a:gd name="T20" fmla="*/ 3199 w 3277"/>
                  <a:gd name="T21" fmla="*/ 1056 h 1467"/>
                  <a:gd name="T22" fmla="*/ 3277 w 3277"/>
                  <a:gd name="T23" fmla="*/ 706 h 1467"/>
                  <a:gd name="T24" fmla="*/ 3223 w 3277"/>
                  <a:gd name="T25" fmla="*/ 456 h 1467"/>
                  <a:gd name="T26" fmla="*/ 2982 w 3277"/>
                  <a:gd name="T27" fmla="*/ 245 h 1467"/>
                  <a:gd name="T28" fmla="*/ 2511 w 3277"/>
                  <a:gd name="T29" fmla="*/ 363 h 1467"/>
                  <a:gd name="T30" fmla="*/ 2933 w 3277"/>
                  <a:gd name="T31" fmla="*/ 371 h 1467"/>
                  <a:gd name="T32" fmla="*/ 3115 w 3277"/>
                  <a:gd name="T33" fmla="*/ 510 h 1467"/>
                  <a:gd name="T34" fmla="*/ 3196 w 3277"/>
                  <a:gd name="T35" fmla="*/ 631 h 1467"/>
                  <a:gd name="T36" fmla="*/ 3202 w 3277"/>
                  <a:gd name="T37" fmla="*/ 811 h 1467"/>
                  <a:gd name="T38" fmla="*/ 3134 w 3277"/>
                  <a:gd name="T39" fmla="*/ 1027 h 1467"/>
                  <a:gd name="T40" fmla="*/ 3047 w 3277"/>
                  <a:gd name="T41" fmla="*/ 1124 h 1467"/>
                  <a:gd name="T42" fmla="*/ 2769 w 3277"/>
                  <a:gd name="T43" fmla="*/ 1161 h 1467"/>
                  <a:gd name="T44" fmla="*/ 2645 w 3277"/>
                  <a:gd name="T45" fmla="*/ 1121 h 1467"/>
                  <a:gd name="T46" fmla="*/ 2477 w 3277"/>
                  <a:gd name="T47" fmla="*/ 1205 h 1467"/>
                  <a:gd name="T48" fmla="*/ 688 w 3277"/>
                  <a:gd name="T49" fmla="*/ 1360 h 1467"/>
                  <a:gd name="T50" fmla="*/ 53 w 3277"/>
                  <a:gd name="T51" fmla="*/ 107 h 1467"/>
                  <a:gd name="T52" fmla="*/ 270 w 3277"/>
                  <a:gd name="T53" fmla="*/ 41 h 1467"/>
                  <a:gd name="T54" fmla="*/ 256 w 3277"/>
                  <a:gd name="T55" fmla="*/ 0 h 1467"/>
                  <a:gd name="T56" fmla="*/ 256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03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489 h 489"/>
                  <a:gd name="T2" fmla="*/ 133 w 1656"/>
                  <a:gd name="T3" fmla="*/ 366 h 489"/>
                  <a:gd name="T4" fmla="*/ 193 w 1656"/>
                  <a:gd name="T5" fmla="*/ 256 h 489"/>
                  <a:gd name="T6" fmla="*/ 177 w 1656"/>
                  <a:gd name="T7" fmla="*/ 123 h 489"/>
                  <a:gd name="T8" fmla="*/ 1202 w 1656"/>
                  <a:gd name="T9" fmla="*/ 0 h 489"/>
                  <a:gd name="T10" fmla="*/ 288 w 1656"/>
                  <a:gd name="T11" fmla="*/ 157 h 489"/>
                  <a:gd name="T12" fmla="*/ 248 w 1656"/>
                  <a:gd name="T13" fmla="*/ 267 h 489"/>
                  <a:gd name="T14" fmla="*/ 1030 w 1656"/>
                  <a:gd name="T15" fmla="*/ 223 h 489"/>
                  <a:gd name="T16" fmla="*/ 232 w 1656"/>
                  <a:gd name="T17" fmla="*/ 340 h 489"/>
                  <a:gd name="T18" fmla="*/ 187 w 1656"/>
                  <a:gd name="T19" fmla="*/ 384 h 489"/>
                  <a:gd name="T20" fmla="*/ 143 w 1656"/>
                  <a:gd name="T21" fmla="*/ 411 h 489"/>
                  <a:gd name="T22" fmla="*/ 1656 w 1656"/>
                  <a:gd name="T23" fmla="*/ 328 h 489"/>
                  <a:gd name="T24" fmla="*/ 0 w 1656"/>
                  <a:gd name="T25" fmla="*/ 489 h 489"/>
                  <a:gd name="T26" fmla="*/ 0 w 1656"/>
                  <a:gd name="T27" fmla="*/ 489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04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292 w 759"/>
                  <a:gd name="T1" fmla="*/ 0 h 332"/>
                  <a:gd name="T2" fmla="*/ 0 w 759"/>
                  <a:gd name="T3" fmla="*/ 15 h 332"/>
                  <a:gd name="T4" fmla="*/ 221 w 759"/>
                  <a:gd name="T5" fmla="*/ 332 h 332"/>
                  <a:gd name="T6" fmla="*/ 759 w 759"/>
                  <a:gd name="T7" fmla="*/ 291 h 332"/>
                  <a:gd name="T8" fmla="*/ 700 w 759"/>
                  <a:gd name="T9" fmla="*/ 251 h 332"/>
                  <a:gd name="T10" fmla="*/ 261 w 759"/>
                  <a:gd name="T11" fmla="*/ 266 h 332"/>
                  <a:gd name="T12" fmla="*/ 145 w 759"/>
                  <a:gd name="T13" fmla="*/ 71 h 332"/>
                  <a:gd name="T14" fmla="*/ 360 w 759"/>
                  <a:gd name="T15" fmla="*/ 19 h 332"/>
                  <a:gd name="T16" fmla="*/ 292 w 759"/>
                  <a:gd name="T17" fmla="*/ 0 h 332"/>
                  <a:gd name="T18" fmla="*/ 292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05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84 h 84"/>
                  <a:gd name="T2" fmla="*/ 113 w 657"/>
                  <a:gd name="T3" fmla="*/ 71 h 84"/>
                  <a:gd name="T4" fmla="*/ 337 w 657"/>
                  <a:gd name="T5" fmla="*/ 42 h 84"/>
                  <a:gd name="T6" fmla="*/ 558 w 657"/>
                  <a:gd name="T7" fmla="*/ 13 h 84"/>
                  <a:gd name="T8" fmla="*/ 657 w 657"/>
                  <a:gd name="T9" fmla="*/ 0 h 84"/>
                  <a:gd name="T10" fmla="*/ 164 w 657"/>
                  <a:gd name="T11" fmla="*/ 17 h 84"/>
                  <a:gd name="T12" fmla="*/ 0 w 657"/>
                  <a:gd name="T13" fmla="*/ 84 h 84"/>
                  <a:gd name="T14" fmla="*/ 0 w 657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06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825 w 1825"/>
                  <a:gd name="T1" fmla="*/ 97 h 451"/>
                  <a:gd name="T2" fmla="*/ 1527 w 1825"/>
                  <a:gd name="T3" fmla="*/ 47 h 451"/>
                  <a:gd name="T4" fmla="*/ 1472 w 1825"/>
                  <a:gd name="T5" fmla="*/ 4 h 451"/>
                  <a:gd name="T6" fmla="*/ 1391 w 1825"/>
                  <a:gd name="T7" fmla="*/ 0 h 451"/>
                  <a:gd name="T8" fmla="*/ 0 w 1825"/>
                  <a:gd name="T9" fmla="*/ 308 h 451"/>
                  <a:gd name="T10" fmla="*/ 451 w 1825"/>
                  <a:gd name="T11" fmla="*/ 451 h 451"/>
                  <a:gd name="T12" fmla="*/ 1628 w 1825"/>
                  <a:gd name="T13" fmla="*/ 153 h 451"/>
                  <a:gd name="T14" fmla="*/ 433 w 1825"/>
                  <a:gd name="T15" fmla="*/ 385 h 451"/>
                  <a:gd name="T16" fmla="*/ 310 w 1825"/>
                  <a:gd name="T17" fmla="*/ 305 h 451"/>
                  <a:gd name="T18" fmla="*/ 1400 w 1825"/>
                  <a:gd name="T19" fmla="*/ 42 h 451"/>
                  <a:gd name="T20" fmla="*/ 1476 w 1825"/>
                  <a:gd name="T21" fmla="*/ 63 h 451"/>
                  <a:gd name="T22" fmla="*/ 1825 w 1825"/>
                  <a:gd name="T23" fmla="*/ 97 h 451"/>
                  <a:gd name="T24" fmla="*/ 1825 w 1825"/>
                  <a:gd name="T25" fmla="*/ 97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07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382 h 382"/>
                  <a:gd name="T2" fmla="*/ 272 w 945"/>
                  <a:gd name="T3" fmla="*/ 118 h 382"/>
                  <a:gd name="T4" fmla="*/ 663 w 945"/>
                  <a:gd name="T5" fmla="*/ 0 h 382"/>
                  <a:gd name="T6" fmla="*/ 945 w 945"/>
                  <a:gd name="T7" fmla="*/ 118 h 382"/>
                  <a:gd name="T8" fmla="*/ 0 w 945"/>
                  <a:gd name="T9" fmla="*/ 382 h 382"/>
                  <a:gd name="T10" fmla="*/ 0 w 945"/>
                  <a:gd name="T11" fmla="*/ 382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08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939 w 1682"/>
                  <a:gd name="T1" fmla="*/ 0 h 1174"/>
                  <a:gd name="T2" fmla="*/ 1648 w 1682"/>
                  <a:gd name="T3" fmla="*/ 189 h 1174"/>
                  <a:gd name="T4" fmla="*/ 1682 w 1682"/>
                  <a:gd name="T5" fmla="*/ 300 h 1174"/>
                  <a:gd name="T6" fmla="*/ 1338 w 1682"/>
                  <a:gd name="T7" fmla="*/ 417 h 1174"/>
                  <a:gd name="T8" fmla="*/ 1293 w 1682"/>
                  <a:gd name="T9" fmla="*/ 505 h 1174"/>
                  <a:gd name="T10" fmla="*/ 1316 w 1682"/>
                  <a:gd name="T11" fmla="*/ 605 h 1174"/>
                  <a:gd name="T12" fmla="*/ 1366 w 1682"/>
                  <a:gd name="T13" fmla="*/ 678 h 1174"/>
                  <a:gd name="T14" fmla="*/ 1465 w 1682"/>
                  <a:gd name="T15" fmla="*/ 732 h 1174"/>
                  <a:gd name="T16" fmla="*/ 0 w 1682"/>
                  <a:gd name="T17" fmla="*/ 1174 h 1174"/>
                  <a:gd name="T18" fmla="*/ 1348 w 1682"/>
                  <a:gd name="T19" fmla="*/ 716 h 1174"/>
                  <a:gd name="T20" fmla="*/ 1259 w 1682"/>
                  <a:gd name="T21" fmla="*/ 662 h 1174"/>
                  <a:gd name="T22" fmla="*/ 828 w 1682"/>
                  <a:gd name="T23" fmla="*/ 755 h 1174"/>
                  <a:gd name="T24" fmla="*/ 1237 w 1682"/>
                  <a:gd name="T25" fmla="*/ 600 h 1174"/>
                  <a:gd name="T26" fmla="*/ 1243 w 1682"/>
                  <a:gd name="T27" fmla="*/ 473 h 1174"/>
                  <a:gd name="T28" fmla="*/ 368 w 1682"/>
                  <a:gd name="T29" fmla="*/ 666 h 1174"/>
                  <a:gd name="T30" fmla="*/ 346 w 1682"/>
                  <a:gd name="T31" fmla="*/ 573 h 1174"/>
                  <a:gd name="T32" fmla="*/ 1642 w 1682"/>
                  <a:gd name="T33" fmla="*/ 226 h 1174"/>
                  <a:gd name="T34" fmla="*/ 982 w 1682"/>
                  <a:gd name="T35" fmla="*/ 68 h 1174"/>
                  <a:gd name="T36" fmla="*/ 474 w 1682"/>
                  <a:gd name="T37" fmla="*/ 235 h 1174"/>
                  <a:gd name="T38" fmla="*/ 939 w 1682"/>
                  <a:gd name="T39" fmla="*/ 0 h 1174"/>
                  <a:gd name="T40" fmla="*/ 939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09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197 w 297"/>
                  <a:gd name="T1" fmla="*/ 0 h 141"/>
                  <a:gd name="T2" fmla="*/ 297 w 297"/>
                  <a:gd name="T3" fmla="*/ 121 h 141"/>
                  <a:gd name="T4" fmla="*/ 0 w 297"/>
                  <a:gd name="T5" fmla="*/ 141 h 141"/>
                  <a:gd name="T6" fmla="*/ 169 w 297"/>
                  <a:gd name="T7" fmla="*/ 88 h 141"/>
                  <a:gd name="T8" fmla="*/ 129 w 297"/>
                  <a:gd name="T9" fmla="*/ 13 h 141"/>
                  <a:gd name="T10" fmla="*/ 197 w 297"/>
                  <a:gd name="T11" fmla="*/ 0 h 141"/>
                  <a:gd name="T12" fmla="*/ 197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110"/>
            <p:cNvGrpSpPr>
              <a:grpSpLocks/>
            </p:cNvGrpSpPr>
            <p:nvPr/>
          </p:nvGrpSpPr>
          <p:grpSpPr bwMode="auto">
            <a:xfrm>
              <a:off x="2160" y="3020"/>
              <a:ext cx="1207" cy="791"/>
              <a:chOff x="2880" y="2118"/>
              <a:chExt cx="1207" cy="1073"/>
            </a:xfrm>
          </p:grpSpPr>
          <p:sp>
            <p:nvSpPr>
              <p:cNvPr id="64" name="Freeform 111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92 w 2566"/>
                  <a:gd name="T1" fmla="*/ 0 h 2741"/>
                  <a:gd name="T2" fmla="*/ 94 w 2566"/>
                  <a:gd name="T3" fmla="*/ 307 h 2741"/>
                  <a:gd name="T4" fmla="*/ 10 w 2566"/>
                  <a:gd name="T5" fmla="*/ 530 h 2741"/>
                  <a:gd name="T6" fmla="*/ 364 w 2566"/>
                  <a:gd name="T7" fmla="*/ 818 h 2741"/>
                  <a:gd name="T8" fmla="*/ 0 w 2566"/>
                  <a:gd name="T9" fmla="*/ 1593 h 2741"/>
                  <a:gd name="T10" fmla="*/ 560 w 2566"/>
                  <a:gd name="T11" fmla="*/ 2741 h 2741"/>
                  <a:gd name="T12" fmla="*/ 1750 w 2566"/>
                  <a:gd name="T13" fmla="*/ 2587 h 2741"/>
                  <a:gd name="T14" fmla="*/ 2566 w 2566"/>
                  <a:gd name="T15" fmla="*/ 1882 h 2741"/>
                  <a:gd name="T16" fmla="*/ 1775 w 2566"/>
                  <a:gd name="T17" fmla="*/ 222 h 2741"/>
                  <a:gd name="T18" fmla="*/ 92 w 2566"/>
                  <a:gd name="T19" fmla="*/ 0 h 2741"/>
                  <a:gd name="T20" fmla="*/ 92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12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300 w 582"/>
                  <a:gd name="T1" fmla="*/ 0 h 978"/>
                  <a:gd name="T2" fmla="*/ 0 w 582"/>
                  <a:gd name="T3" fmla="*/ 48 h 978"/>
                  <a:gd name="T4" fmla="*/ 37 w 582"/>
                  <a:gd name="T5" fmla="*/ 135 h 978"/>
                  <a:gd name="T6" fmla="*/ 582 w 582"/>
                  <a:gd name="T7" fmla="*/ 978 h 978"/>
                  <a:gd name="T8" fmla="*/ 339 w 582"/>
                  <a:gd name="T9" fmla="*/ 126 h 978"/>
                  <a:gd name="T10" fmla="*/ 300 w 582"/>
                  <a:gd name="T11" fmla="*/ 0 h 978"/>
                  <a:gd name="T12" fmla="*/ 30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13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247 w 1445"/>
                  <a:gd name="T1" fmla="*/ 0 h 1374"/>
                  <a:gd name="T2" fmla="*/ 0 w 1445"/>
                  <a:gd name="T3" fmla="*/ 93 h 1374"/>
                  <a:gd name="T4" fmla="*/ 656 w 1445"/>
                  <a:gd name="T5" fmla="*/ 1374 h 1374"/>
                  <a:gd name="T6" fmla="*/ 1445 w 1445"/>
                  <a:gd name="T7" fmla="*/ 1331 h 1374"/>
                  <a:gd name="T8" fmla="*/ 719 w 1445"/>
                  <a:gd name="T9" fmla="*/ 1182 h 1374"/>
                  <a:gd name="T10" fmla="*/ 204 w 1445"/>
                  <a:gd name="T11" fmla="*/ 156 h 1374"/>
                  <a:gd name="T12" fmla="*/ 247 w 1445"/>
                  <a:gd name="T13" fmla="*/ 0 h 1374"/>
                  <a:gd name="T14" fmla="*/ 247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14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463 w 1694"/>
                  <a:gd name="T1" fmla="*/ 0 h 855"/>
                  <a:gd name="T2" fmla="*/ 20 w 1694"/>
                  <a:gd name="T3" fmla="*/ 275 h 855"/>
                  <a:gd name="T4" fmla="*/ 0 w 1694"/>
                  <a:gd name="T5" fmla="*/ 335 h 855"/>
                  <a:gd name="T6" fmla="*/ 1389 w 1694"/>
                  <a:gd name="T7" fmla="*/ 855 h 855"/>
                  <a:gd name="T8" fmla="*/ 1694 w 1694"/>
                  <a:gd name="T9" fmla="*/ 731 h 855"/>
                  <a:gd name="T10" fmla="*/ 845 w 1694"/>
                  <a:gd name="T11" fmla="*/ 455 h 855"/>
                  <a:gd name="T12" fmla="*/ 1509 w 1694"/>
                  <a:gd name="T13" fmla="*/ 75 h 855"/>
                  <a:gd name="T14" fmla="*/ 1463 w 1694"/>
                  <a:gd name="T15" fmla="*/ 0 h 855"/>
                  <a:gd name="T16" fmla="*/ 1463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15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241 w 1806"/>
                  <a:gd name="T1" fmla="*/ 0 h 816"/>
                  <a:gd name="T2" fmla="*/ 0 w 1806"/>
                  <a:gd name="T3" fmla="*/ 101 h 816"/>
                  <a:gd name="T4" fmla="*/ 0 w 1806"/>
                  <a:gd name="T5" fmla="*/ 172 h 816"/>
                  <a:gd name="T6" fmla="*/ 1349 w 1806"/>
                  <a:gd name="T7" fmla="*/ 816 h 816"/>
                  <a:gd name="T8" fmla="*/ 1779 w 1806"/>
                  <a:gd name="T9" fmla="*/ 687 h 816"/>
                  <a:gd name="T10" fmla="*/ 1806 w 1806"/>
                  <a:gd name="T11" fmla="*/ 570 h 816"/>
                  <a:gd name="T12" fmla="*/ 1574 w 1806"/>
                  <a:gd name="T13" fmla="*/ 551 h 816"/>
                  <a:gd name="T14" fmla="*/ 1344 w 1806"/>
                  <a:gd name="T15" fmla="*/ 636 h 816"/>
                  <a:gd name="T16" fmla="*/ 207 w 1806"/>
                  <a:gd name="T17" fmla="*/ 129 h 816"/>
                  <a:gd name="T18" fmla="*/ 241 w 1806"/>
                  <a:gd name="T19" fmla="*/ 0 h 816"/>
                  <a:gd name="T20" fmla="*/ 241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16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6 w 1360"/>
                  <a:gd name="T1" fmla="*/ 59 h 1080"/>
                  <a:gd name="T2" fmla="*/ 0 w 1360"/>
                  <a:gd name="T3" fmla="*/ 180 h 1080"/>
                  <a:gd name="T4" fmla="*/ 10 w 1360"/>
                  <a:gd name="T5" fmla="*/ 314 h 1080"/>
                  <a:gd name="T6" fmla="*/ 78 w 1360"/>
                  <a:gd name="T7" fmla="*/ 384 h 1080"/>
                  <a:gd name="T8" fmla="*/ 226 w 1360"/>
                  <a:gd name="T9" fmla="*/ 419 h 1080"/>
                  <a:gd name="T10" fmla="*/ 805 w 1360"/>
                  <a:gd name="T11" fmla="*/ 844 h 1080"/>
                  <a:gd name="T12" fmla="*/ 1060 w 1360"/>
                  <a:gd name="T13" fmla="*/ 1040 h 1080"/>
                  <a:gd name="T14" fmla="*/ 1244 w 1360"/>
                  <a:gd name="T15" fmla="*/ 1080 h 1080"/>
                  <a:gd name="T16" fmla="*/ 1219 w 1360"/>
                  <a:gd name="T17" fmla="*/ 835 h 1080"/>
                  <a:gd name="T18" fmla="*/ 1360 w 1360"/>
                  <a:gd name="T19" fmla="*/ 465 h 1080"/>
                  <a:gd name="T20" fmla="*/ 1075 w 1360"/>
                  <a:gd name="T21" fmla="*/ 450 h 1080"/>
                  <a:gd name="T22" fmla="*/ 50 w 1360"/>
                  <a:gd name="T23" fmla="*/ 0 h 1080"/>
                  <a:gd name="T24" fmla="*/ 6 w 1360"/>
                  <a:gd name="T25" fmla="*/ 59 h 1080"/>
                  <a:gd name="T26" fmla="*/ 6 w 1360"/>
                  <a:gd name="T27" fmla="*/ 59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17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292 h 390"/>
                  <a:gd name="T2" fmla="*/ 53 w 1646"/>
                  <a:gd name="T3" fmla="*/ 273 h 390"/>
                  <a:gd name="T4" fmla="*/ 191 w 1646"/>
                  <a:gd name="T5" fmla="*/ 238 h 390"/>
                  <a:gd name="T6" fmla="*/ 281 w 1646"/>
                  <a:gd name="T7" fmla="*/ 216 h 390"/>
                  <a:gd name="T8" fmla="*/ 383 w 1646"/>
                  <a:gd name="T9" fmla="*/ 190 h 390"/>
                  <a:gd name="T10" fmla="*/ 490 w 1646"/>
                  <a:gd name="T11" fmla="*/ 165 h 390"/>
                  <a:gd name="T12" fmla="*/ 602 w 1646"/>
                  <a:gd name="T13" fmla="*/ 139 h 390"/>
                  <a:gd name="T14" fmla="*/ 715 w 1646"/>
                  <a:gd name="T15" fmla="*/ 112 h 390"/>
                  <a:gd name="T16" fmla="*/ 822 w 1646"/>
                  <a:gd name="T17" fmla="*/ 87 h 390"/>
                  <a:gd name="T18" fmla="*/ 924 w 1646"/>
                  <a:gd name="T19" fmla="*/ 64 h 390"/>
                  <a:gd name="T20" fmla="*/ 1014 w 1646"/>
                  <a:gd name="T21" fmla="*/ 43 h 390"/>
                  <a:gd name="T22" fmla="*/ 1150 w 1646"/>
                  <a:gd name="T23" fmla="*/ 12 h 390"/>
                  <a:gd name="T24" fmla="*/ 1202 w 1646"/>
                  <a:gd name="T25" fmla="*/ 0 h 390"/>
                  <a:gd name="T26" fmla="*/ 1646 w 1646"/>
                  <a:gd name="T27" fmla="*/ 75 h 390"/>
                  <a:gd name="T28" fmla="*/ 158 w 1646"/>
                  <a:gd name="T29" fmla="*/ 390 h 390"/>
                  <a:gd name="T30" fmla="*/ 0 w 1646"/>
                  <a:gd name="T31" fmla="*/ 292 h 390"/>
                  <a:gd name="T32" fmla="*/ 0 w 1646"/>
                  <a:gd name="T33" fmla="*/ 292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18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75 w 259"/>
                  <a:gd name="T1" fmla="*/ 0 h 417"/>
                  <a:gd name="T2" fmla="*/ 259 w 259"/>
                  <a:gd name="T3" fmla="*/ 21 h 417"/>
                  <a:gd name="T4" fmla="*/ 135 w 259"/>
                  <a:gd name="T5" fmla="*/ 241 h 417"/>
                  <a:gd name="T6" fmla="*/ 110 w 259"/>
                  <a:gd name="T7" fmla="*/ 417 h 417"/>
                  <a:gd name="T8" fmla="*/ 0 w 259"/>
                  <a:gd name="T9" fmla="*/ 350 h 417"/>
                  <a:gd name="T10" fmla="*/ 25 w 259"/>
                  <a:gd name="T11" fmla="*/ 80 h 417"/>
                  <a:gd name="T12" fmla="*/ 75 w 259"/>
                  <a:gd name="T13" fmla="*/ 0 h 417"/>
                  <a:gd name="T14" fmla="*/ 75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119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16 h 247"/>
                  <a:gd name="T2" fmla="*/ 174 w 423"/>
                  <a:gd name="T3" fmla="*/ 0 h 247"/>
                  <a:gd name="T4" fmla="*/ 423 w 423"/>
                  <a:gd name="T5" fmla="*/ 201 h 247"/>
                  <a:gd name="T6" fmla="*/ 44 w 423"/>
                  <a:gd name="T7" fmla="*/ 247 h 247"/>
                  <a:gd name="T8" fmla="*/ 0 w 423"/>
                  <a:gd name="T9" fmla="*/ 16 h 247"/>
                  <a:gd name="T10" fmla="*/ 0 w 423"/>
                  <a:gd name="T11" fmla="*/ 16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20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155 w 2378"/>
                  <a:gd name="T1" fmla="*/ 301 h 751"/>
                  <a:gd name="T2" fmla="*/ 129 w 2378"/>
                  <a:gd name="T3" fmla="*/ 450 h 751"/>
                  <a:gd name="T4" fmla="*/ 0 w 2378"/>
                  <a:gd name="T5" fmla="*/ 601 h 751"/>
                  <a:gd name="T6" fmla="*/ 563 w 2378"/>
                  <a:gd name="T7" fmla="*/ 751 h 751"/>
                  <a:gd name="T8" fmla="*/ 1684 w 2378"/>
                  <a:gd name="T9" fmla="*/ 647 h 751"/>
                  <a:gd name="T10" fmla="*/ 1763 w 2378"/>
                  <a:gd name="T11" fmla="*/ 616 h 751"/>
                  <a:gd name="T12" fmla="*/ 1913 w 2378"/>
                  <a:gd name="T13" fmla="*/ 647 h 751"/>
                  <a:gd name="T14" fmla="*/ 2042 w 2378"/>
                  <a:gd name="T15" fmla="*/ 630 h 751"/>
                  <a:gd name="T16" fmla="*/ 2187 w 2378"/>
                  <a:gd name="T17" fmla="*/ 607 h 751"/>
                  <a:gd name="T18" fmla="*/ 2221 w 2378"/>
                  <a:gd name="T19" fmla="*/ 580 h 751"/>
                  <a:gd name="T20" fmla="*/ 2276 w 2378"/>
                  <a:gd name="T21" fmla="*/ 534 h 751"/>
                  <a:gd name="T22" fmla="*/ 2326 w 2378"/>
                  <a:gd name="T23" fmla="*/ 490 h 751"/>
                  <a:gd name="T24" fmla="*/ 2348 w 2378"/>
                  <a:gd name="T25" fmla="*/ 471 h 751"/>
                  <a:gd name="T26" fmla="*/ 2378 w 2378"/>
                  <a:gd name="T27" fmla="*/ 186 h 751"/>
                  <a:gd name="T28" fmla="*/ 2218 w 2378"/>
                  <a:gd name="T29" fmla="*/ 0 h 751"/>
                  <a:gd name="T30" fmla="*/ 1439 w 2378"/>
                  <a:gd name="T31" fmla="*/ 140 h 751"/>
                  <a:gd name="T32" fmla="*/ 155 w 2378"/>
                  <a:gd name="T33" fmla="*/ 301 h 751"/>
                  <a:gd name="T34" fmla="*/ 155 w 2378"/>
                  <a:gd name="T35" fmla="*/ 301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21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15 w 3063"/>
                  <a:gd name="T1" fmla="*/ 29 h 1730"/>
                  <a:gd name="T2" fmla="*/ 134 w 3063"/>
                  <a:gd name="T3" fmla="*/ 0 h 1730"/>
                  <a:gd name="T4" fmla="*/ 205 w 3063"/>
                  <a:gd name="T5" fmla="*/ 184 h 1730"/>
                  <a:gd name="T6" fmla="*/ 306 w 3063"/>
                  <a:gd name="T7" fmla="*/ 212 h 1730"/>
                  <a:gd name="T8" fmla="*/ 880 w 3063"/>
                  <a:gd name="T9" fmla="*/ 630 h 1730"/>
                  <a:gd name="T10" fmla="*/ 669 w 3063"/>
                  <a:gd name="T11" fmla="*/ 680 h 1730"/>
                  <a:gd name="T12" fmla="*/ 809 w 3063"/>
                  <a:gd name="T13" fmla="*/ 936 h 1730"/>
                  <a:gd name="T14" fmla="*/ 1284 w 3063"/>
                  <a:gd name="T15" fmla="*/ 885 h 1730"/>
                  <a:gd name="T16" fmla="*/ 1594 w 3063"/>
                  <a:gd name="T17" fmla="*/ 980 h 1730"/>
                  <a:gd name="T18" fmla="*/ 2453 w 3063"/>
                  <a:gd name="T19" fmla="*/ 705 h 1730"/>
                  <a:gd name="T20" fmla="*/ 2883 w 3063"/>
                  <a:gd name="T21" fmla="*/ 730 h 1730"/>
                  <a:gd name="T22" fmla="*/ 3063 w 3063"/>
                  <a:gd name="T23" fmla="*/ 970 h 1730"/>
                  <a:gd name="T24" fmla="*/ 3014 w 3063"/>
                  <a:gd name="T25" fmla="*/ 1427 h 1730"/>
                  <a:gd name="T26" fmla="*/ 2858 w 3063"/>
                  <a:gd name="T27" fmla="*/ 1555 h 1730"/>
                  <a:gd name="T28" fmla="*/ 2537 w 3063"/>
                  <a:gd name="T29" fmla="*/ 1614 h 1730"/>
                  <a:gd name="T30" fmla="*/ 2388 w 3063"/>
                  <a:gd name="T31" fmla="*/ 1581 h 1730"/>
                  <a:gd name="T32" fmla="*/ 2269 w 3063"/>
                  <a:gd name="T33" fmla="*/ 1620 h 1730"/>
                  <a:gd name="T34" fmla="*/ 1115 w 3063"/>
                  <a:gd name="T35" fmla="*/ 1730 h 1730"/>
                  <a:gd name="T36" fmla="*/ 561 w 3063"/>
                  <a:gd name="T37" fmla="*/ 1594 h 1730"/>
                  <a:gd name="T38" fmla="*/ 964 w 3063"/>
                  <a:gd name="T39" fmla="*/ 1535 h 1730"/>
                  <a:gd name="T40" fmla="*/ 2554 w 3063"/>
                  <a:gd name="T41" fmla="*/ 1409 h 1730"/>
                  <a:gd name="T42" fmla="*/ 2808 w 3063"/>
                  <a:gd name="T43" fmla="*/ 1395 h 1730"/>
                  <a:gd name="T44" fmla="*/ 2908 w 3063"/>
                  <a:gd name="T45" fmla="*/ 1160 h 1730"/>
                  <a:gd name="T46" fmla="*/ 2892 w 3063"/>
                  <a:gd name="T47" fmla="*/ 1133 h 1730"/>
                  <a:gd name="T48" fmla="*/ 2855 w 3063"/>
                  <a:gd name="T49" fmla="*/ 1074 h 1730"/>
                  <a:gd name="T50" fmla="*/ 2834 w 3063"/>
                  <a:gd name="T51" fmla="*/ 1042 h 1730"/>
                  <a:gd name="T52" fmla="*/ 2815 w 3063"/>
                  <a:gd name="T53" fmla="*/ 1012 h 1730"/>
                  <a:gd name="T54" fmla="*/ 2788 w 3063"/>
                  <a:gd name="T55" fmla="*/ 980 h 1730"/>
                  <a:gd name="T56" fmla="*/ 2536 w 3063"/>
                  <a:gd name="T57" fmla="*/ 1006 h 1730"/>
                  <a:gd name="T58" fmla="*/ 2372 w 3063"/>
                  <a:gd name="T59" fmla="*/ 1029 h 1730"/>
                  <a:gd name="T60" fmla="*/ 2298 w 3063"/>
                  <a:gd name="T61" fmla="*/ 1040 h 1730"/>
                  <a:gd name="T62" fmla="*/ 784 w 3063"/>
                  <a:gd name="T63" fmla="*/ 1215 h 1730"/>
                  <a:gd name="T64" fmla="*/ 703 w 3063"/>
                  <a:gd name="T65" fmla="*/ 1237 h 1730"/>
                  <a:gd name="T66" fmla="*/ 0 w 3063"/>
                  <a:gd name="T67" fmla="*/ 119 h 1730"/>
                  <a:gd name="T68" fmla="*/ 459 w 3063"/>
                  <a:gd name="T69" fmla="*/ 710 h 1730"/>
                  <a:gd name="T70" fmla="*/ 15 w 3063"/>
                  <a:gd name="T71" fmla="*/ 29 h 1730"/>
                  <a:gd name="T72" fmla="*/ 15 w 3063"/>
                  <a:gd name="T73" fmla="*/ 29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122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178 h 178"/>
                  <a:gd name="T2" fmla="*/ 423 w 593"/>
                  <a:gd name="T3" fmla="*/ 161 h 178"/>
                  <a:gd name="T4" fmla="*/ 593 w 593"/>
                  <a:gd name="T5" fmla="*/ 142 h 178"/>
                  <a:gd name="T6" fmla="*/ 519 w 593"/>
                  <a:gd name="T7" fmla="*/ 68 h 178"/>
                  <a:gd name="T8" fmla="*/ 546 w 593"/>
                  <a:gd name="T9" fmla="*/ 0 h 178"/>
                  <a:gd name="T10" fmla="*/ 380 w 593"/>
                  <a:gd name="T11" fmla="*/ 29 h 178"/>
                  <a:gd name="T12" fmla="*/ 155 w 593"/>
                  <a:gd name="T13" fmla="*/ 124 h 178"/>
                  <a:gd name="T14" fmla="*/ 0 w 593"/>
                  <a:gd name="T15" fmla="*/ 178 h 178"/>
                  <a:gd name="T16" fmla="*/ 0 w 593"/>
                  <a:gd name="T17" fmla="*/ 178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23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9 w 264"/>
                  <a:gd name="T1" fmla="*/ 420 h 477"/>
                  <a:gd name="T2" fmla="*/ 0 w 264"/>
                  <a:gd name="T3" fmla="*/ 266 h 477"/>
                  <a:gd name="T4" fmla="*/ 59 w 264"/>
                  <a:gd name="T5" fmla="*/ 96 h 477"/>
                  <a:gd name="T6" fmla="*/ 109 w 264"/>
                  <a:gd name="T7" fmla="*/ 0 h 477"/>
                  <a:gd name="T8" fmla="*/ 264 w 264"/>
                  <a:gd name="T9" fmla="*/ 81 h 477"/>
                  <a:gd name="T10" fmla="*/ 214 w 264"/>
                  <a:gd name="T11" fmla="*/ 106 h 477"/>
                  <a:gd name="T12" fmla="*/ 119 w 264"/>
                  <a:gd name="T13" fmla="*/ 131 h 477"/>
                  <a:gd name="T14" fmla="*/ 73 w 264"/>
                  <a:gd name="T15" fmla="*/ 245 h 477"/>
                  <a:gd name="T16" fmla="*/ 73 w 264"/>
                  <a:gd name="T17" fmla="*/ 366 h 477"/>
                  <a:gd name="T18" fmla="*/ 144 w 264"/>
                  <a:gd name="T19" fmla="*/ 477 h 477"/>
                  <a:gd name="T20" fmla="*/ 9 w 264"/>
                  <a:gd name="T21" fmla="*/ 420 h 477"/>
                  <a:gd name="T22" fmla="*/ 9 w 264"/>
                  <a:gd name="T23" fmla="*/ 42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24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297 h 496"/>
                  <a:gd name="T2" fmla="*/ 1110 w 1385"/>
                  <a:gd name="T3" fmla="*/ 0 h 496"/>
                  <a:gd name="T4" fmla="*/ 1255 w 1385"/>
                  <a:gd name="T5" fmla="*/ 31 h 496"/>
                  <a:gd name="T6" fmla="*/ 269 w 1385"/>
                  <a:gd name="T7" fmla="*/ 309 h 496"/>
                  <a:gd name="T8" fmla="*/ 1385 w 1385"/>
                  <a:gd name="T9" fmla="*/ 121 h 496"/>
                  <a:gd name="T10" fmla="*/ 291 w 1385"/>
                  <a:gd name="T11" fmla="*/ 496 h 496"/>
                  <a:gd name="T12" fmla="*/ 0 w 1385"/>
                  <a:gd name="T13" fmla="*/ 297 h 496"/>
                  <a:gd name="T14" fmla="*/ 0 w 1385"/>
                  <a:gd name="T15" fmla="*/ 297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25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44 h 300"/>
                  <a:gd name="T2" fmla="*/ 187 w 595"/>
                  <a:gd name="T3" fmla="*/ 0 h 300"/>
                  <a:gd name="T4" fmla="*/ 428 w 595"/>
                  <a:gd name="T5" fmla="*/ 131 h 300"/>
                  <a:gd name="T6" fmla="*/ 595 w 595"/>
                  <a:gd name="T7" fmla="*/ 251 h 300"/>
                  <a:gd name="T8" fmla="*/ 490 w 595"/>
                  <a:gd name="T9" fmla="*/ 269 h 300"/>
                  <a:gd name="T10" fmla="*/ 375 w 595"/>
                  <a:gd name="T11" fmla="*/ 193 h 300"/>
                  <a:gd name="T12" fmla="*/ 291 w 595"/>
                  <a:gd name="T13" fmla="*/ 109 h 300"/>
                  <a:gd name="T14" fmla="*/ 155 w 595"/>
                  <a:gd name="T15" fmla="*/ 94 h 300"/>
                  <a:gd name="T16" fmla="*/ 140 w 595"/>
                  <a:gd name="T17" fmla="*/ 300 h 300"/>
                  <a:gd name="T18" fmla="*/ 0 w 595"/>
                  <a:gd name="T19" fmla="*/ 44 h 300"/>
                  <a:gd name="T20" fmla="*/ 0 w 595"/>
                  <a:gd name="T21" fmla="*/ 44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26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71 w 452"/>
                  <a:gd name="T1" fmla="*/ 96 h 1211"/>
                  <a:gd name="T2" fmla="*/ 362 w 452"/>
                  <a:gd name="T3" fmla="*/ 0 h 1211"/>
                  <a:gd name="T4" fmla="*/ 452 w 452"/>
                  <a:gd name="T5" fmla="*/ 110 h 1211"/>
                  <a:gd name="T6" fmla="*/ 322 w 452"/>
                  <a:gd name="T7" fmla="*/ 776 h 1211"/>
                  <a:gd name="T8" fmla="*/ 186 w 452"/>
                  <a:gd name="T9" fmla="*/ 896 h 1211"/>
                  <a:gd name="T10" fmla="*/ 182 w 452"/>
                  <a:gd name="T11" fmla="*/ 1211 h 1211"/>
                  <a:gd name="T12" fmla="*/ 71 w 452"/>
                  <a:gd name="T13" fmla="*/ 1086 h 1211"/>
                  <a:gd name="T14" fmla="*/ 49 w 452"/>
                  <a:gd name="T15" fmla="*/ 941 h 1211"/>
                  <a:gd name="T16" fmla="*/ 27 w 452"/>
                  <a:gd name="T17" fmla="*/ 841 h 1211"/>
                  <a:gd name="T18" fmla="*/ 5 w 452"/>
                  <a:gd name="T19" fmla="*/ 794 h 1211"/>
                  <a:gd name="T20" fmla="*/ 0 w 452"/>
                  <a:gd name="T21" fmla="*/ 772 h 1211"/>
                  <a:gd name="T22" fmla="*/ 5 w 452"/>
                  <a:gd name="T23" fmla="*/ 716 h 1211"/>
                  <a:gd name="T24" fmla="*/ 30 w 452"/>
                  <a:gd name="T25" fmla="*/ 549 h 1211"/>
                  <a:gd name="T26" fmla="*/ 61 w 452"/>
                  <a:gd name="T27" fmla="*/ 382 h 1211"/>
                  <a:gd name="T28" fmla="*/ 77 w 452"/>
                  <a:gd name="T29" fmla="*/ 305 h 1211"/>
                  <a:gd name="T30" fmla="*/ 37 w 452"/>
                  <a:gd name="T31" fmla="*/ 121 h 1211"/>
                  <a:gd name="T32" fmla="*/ 71 w 452"/>
                  <a:gd name="T33" fmla="*/ 96 h 1211"/>
                  <a:gd name="T34" fmla="*/ 71 w 452"/>
                  <a:gd name="T35" fmla="*/ 96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27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09 h 1290"/>
                  <a:gd name="T2" fmla="*/ 369 w 474"/>
                  <a:gd name="T3" fmla="*/ 0 h 1290"/>
                  <a:gd name="T4" fmla="*/ 474 w 474"/>
                  <a:gd name="T5" fmla="*/ 214 h 1290"/>
                  <a:gd name="T6" fmla="*/ 310 w 474"/>
                  <a:gd name="T7" fmla="*/ 689 h 1290"/>
                  <a:gd name="T8" fmla="*/ 434 w 474"/>
                  <a:gd name="T9" fmla="*/ 1005 h 1290"/>
                  <a:gd name="T10" fmla="*/ 230 w 474"/>
                  <a:gd name="T11" fmla="*/ 959 h 1290"/>
                  <a:gd name="T12" fmla="*/ 140 w 474"/>
                  <a:gd name="T13" fmla="*/ 1290 h 1290"/>
                  <a:gd name="T14" fmla="*/ 57 w 474"/>
                  <a:gd name="T15" fmla="*/ 1026 h 1290"/>
                  <a:gd name="T16" fmla="*/ 15 w 474"/>
                  <a:gd name="T17" fmla="*/ 779 h 1290"/>
                  <a:gd name="T18" fmla="*/ 90 w 474"/>
                  <a:gd name="T19" fmla="*/ 509 h 1290"/>
                  <a:gd name="T20" fmla="*/ 34 w 474"/>
                  <a:gd name="T21" fmla="*/ 304 h 1290"/>
                  <a:gd name="T22" fmla="*/ 124 w 474"/>
                  <a:gd name="T23" fmla="*/ 214 h 1290"/>
                  <a:gd name="T24" fmla="*/ 230 w 474"/>
                  <a:gd name="T25" fmla="*/ 244 h 1290"/>
                  <a:gd name="T26" fmla="*/ 190 w 474"/>
                  <a:gd name="T27" fmla="*/ 339 h 1290"/>
                  <a:gd name="T28" fmla="*/ 264 w 474"/>
                  <a:gd name="T29" fmla="*/ 390 h 1290"/>
                  <a:gd name="T30" fmla="*/ 115 w 474"/>
                  <a:gd name="T31" fmla="*/ 689 h 1290"/>
                  <a:gd name="T32" fmla="*/ 190 w 474"/>
                  <a:gd name="T33" fmla="*/ 675 h 1290"/>
                  <a:gd name="T34" fmla="*/ 115 w 474"/>
                  <a:gd name="T35" fmla="*/ 900 h 1290"/>
                  <a:gd name="T36" fmla="*/ 214 w 474"/>
                  <a:gd name="T37" fmla="*/ 785 h 1290"/>
                  <a:gd name="T38" fmla="*/ 260 w 474"/>
                  <a:gd name="T39" fmla="*/ 555 h 1290"/>
                  <a:gd name="T40" fmla="*/ 260 w 474"/>
                  <a:gd name="T41" fmla="*/ 484 h 1290"/>
                  <a:gd name="T42" fmla="*/ 339 w 474"/>
                  <a:gd name="T43" fmla="*/ 314 h 1290"/>
                  <a:gd name="T44" fmla="*/ 285 w 474"/>
                  <a:gd name="T45" fmla="*/ 300 h 1290"/>
                  <a:gd name="T46" fmla="*/ 304 w 474"/>
                  <a:gd name="T47" fmla="*/ 170 h 1290"/>
                  <a:gd name="T48" fmla="*/ 180 w 474"/>
                  <a:gd name="T49" fmla="*/ 149 h 1290"/>
                  <a:gd name="T50" fmla="*/ 199 w 474"/>
                  <a:gd name="T51" fmla="*/ 99 h 1290"/>
                  <a:gd name="T52" fmla="*/ 25 w 474"/>
                  <a:gd name="T53" fmla="*/ 195 h 1290"/>
                  <a:gd name="T54" fmla="*/ 0 w 474"/>
                  <a:gd name="T55" fmla="*/ 109 h 1290"/>
                  <a:gd name="T56" fmla="*/ 0 w 474"/>
                  <a:gd name="T57" fmla="*/ 109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28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136 h 686"/>
                  <a:gd name="T2" fmla="*/ 60 w 794"/>
                  <a:gd name="T3" fmla="*/ 40 h 686"/>
                  <a:gd name="T4" fmla="*/ 134 w 794"/>
                  <a:gd name="T5" fmla="*/ 0 h 686"/>
                  <a:gd name="T6" fmla="*/ 144 w 794"/>
                  <a:gd name="T7" fmla="*/ 96 h 686"/>
                  <a:gd name="T8" fmla="*/ 349 w 794"/>
                  <a:gd name="T9" fmla="*/ 291 h 686"/>
                  <a:gd name="T10" fmla="*/ 653 w 794"/>
                  <a:gd name="T11" fmla="*/ 466 h 686"/>
                  <a:gd name="T12" fmla="*/ 794 w 794"/>
                  <a:gd name="T13" fmla="*/ 341 h 686"/>
                  <a:gd name="T14" fmla="*/ 714 w 794"/>
                  <a:gd name="T15" fmla="*/ 686 h 686"/>
                  <a:gd name="T16" fmla="*/ 100 w 794"/>
                  <a:gd name="T17" fmla="*/ 230 h 686"/>
                  <a:gd name="T18" fmla="*/ 20 w 794"/>
                  <a:gd name="T19" fmla="*/ 215 h 686"/>
                  <a:gd name="T20" fmla="*/ 0 w 794"/>
                  <a:gd name="T21" fmla="*/ 136 h 686"/>
                  <a:gd name="T22" fmla="*/ 0 w 794"/>
                  <a:gd name="T23" fmla="*/ 136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29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32 w 902"/>
                  <a:gd name="T1" fmla="*/ 40 h 521"/>
                  <a:gd name="T2" fmla="*/ 0 w 902"/>
                  <a:gd name="T3" fmla="*/ 102 h 521"/>
                  <a:gd name="T4" fmla="*/ 143 w 902"/>
                  <a:gd name="T5" fmla="*/ 121 h 521"/>
                  <a:gd name="T6" fmla="*/ 767 w 902"/>
                  <a:gd name="T7" fmla="*/ 446 h 521"/>
                  <a:gd name="T8" fmla="*/ 812 w 902"/>
                  <a:gd name="T9" fmla="*/ 521 h 521"/>
                  <a:gd name="T10" fmla="*/ 902 w 902"/>
                  <a:gd name="T11" fmla="*/ 435 h 521"/>
                  <a:gd name="T12" fmla="*/ 93 w 902"/>
                  <a:gd name="T13" fmla="*/ 0 h 521"/>
                  <a:gd name="T14" fmla="*/ 32 w 902"/>
                  <a:gd name="T15" fmla="*/ 40 h 521"/>
                  <a:gd name="T16" fmla="*/ 32 w 902"/>
                  <a:gd name="T17" fmla="*/ 4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130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11 w 2259"/>
                  <a:gd name="T1" fmla="*/ 515 h 900"/>
                  <a:gd name="T2" fmla="*/ 90 w 2259"/>
                  <a:gd name="T3" fmla="*/ 655 h 900"/>
                  <a:gd name="T4" fmla="*/ 226 w 2259"/>
                  <a:gd name="T5" fmla="*/ 709 h 900"/>
                  <a:gd name="T6" fmla="*/ 231 w 2259"/>
                  <a:gd name="T7" fmla="*/ 510 h 900"/>
                  <a:gd name="T8" fmla="*/ 321 w 2259"/>
                  <a:gd name="T9" fmla="*/ 284 h 900"/>
                  <a:gd name="T10" fmla="*/ 201 w 2259"/>
                  <a:gd name="T11" fmla="*/ 345 h 900"/>
                  <a:gd name="T12" fmla="*/ 155 w 2259"/>
                  <a:gd name="T13" fmla="*/ 379 h 900"/>
                  <a:gd name="T14" fmla="*/ 141 w 2259"/>
                  <a:gd name="T15" fmla="*/ 315 h 900"/>
                  <a:gd name="T16" fmla="*/ 146 w 2259"/>
                  <a:gd name="T17" fmla="*/ 184 h 900"/>
                  <a:gd name="T18" fmla="*/ 511 w 2259"/>
                  <a:gd name="T19" fmla="*/ 0 h 900"/>
                  <a:gd name="T20" fmla="*/ 504 w 2259"/>
                  <a:gd name="T21" fmla="*/ 233 h 900"/>
                  <a:gd name="T22" fmla="*/ 437 w 2259"/>
                  <a:gd name="T23" fmla="*/ 283 h 900"/>
                  <a:gd name="T24" fmla="*/ 390 w 2259"/>
                  <a:gd name="T25" fmla="*/ 540 h 900"/>
                  <a:gd name="T26" fmla="*/ 481 w 2259"/>
                  <a:gd name="T27" fmla="*/ 730 h 900"/>
                  <a:gd name="T28" fmla="*/ 1885 w 2259"/>
                  <a:gd name="T29" fmla="*/ 305 h 900"/>
                  <a:gd name="T30" fmla="*/ 1780 w 2259"/>
                  <a:gd name="T31" fmla="*/ 100 h 900"/>
                  <a:gd name="T32" fmla="*/ 2259 w 2259"/>
                  <a:gd name="T33" fmla="*/ 299 h 900"/>
                  <a:gd name="T34" fmla="*/ 2179 w 2259"/>
                  <a:gd name="T35" fmla="*/ 355 h 900"/>
                  <a:gd name="T36" fmla="*/ 496 w 2259"/>
                  <a:gd name="T37" fmla="*/ 900 h 900"/>
                  <a:gd name="T38" fmla="*/ 349 w 2259"/>
                  <a:gd name="T39" fmla="*/ 864 h 900"/>
                  <a:gd name="T40" fmla="*/ 46 w 2259"/>
                  <a:gd name="T41" fmla="*/ 740 h 900"/>
                  <a:gd name="T42" fmla="*/ 0 w 2259"/>
                  <a:gd name="T43" fmla="*/ 600 h 900"/>
                  <a:gd name="T44" fmla="*/ 11 w 2259"/>
                  <a:gd name="T45" fmla="*/ 515 h 900"/>
                  <a:gd name="T46" fmla="*/ 11 w 2259"/>
                  <a:gd name="T47" fmla="*/ 515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131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00 w 1340"/>
                  <a:gd name="T1" fmla="*/ 210 h 586"/>
                  <a:gd name="T2" fmla="*/ 634 w 1340"/>
                  <a:gd name="T3" fmla="*/ 0 h 586"/>
                  <a:gd name="T4" fmla="*/ 1340 w 1340"/>
                  <a:gd name="T5" fmla="*/ 170 h 586"/>
                  <a:gd name="T6" fmla="*/ 1208 w 1340"/>
                  <a:gd name="T7" fmla="*/ 256 h 586"/>
                  <a:gd name="T8" fmla="*/ 14 w 1340"/>
                  <a:gd name="T9" fmla="*/ 586 h 586"/>
                  <a:gd name="T10" fmla="*/ 0 w 1340"/>
                  <a:gd name="T11" fmla="*/ 436 h 586"/>
                  <a:gd name="T12" fmla="*/ 100 w 1340"/>
                  <a:gd name="T13" fmla="*/ 210 h 586"/>
                  <a:gd name="T14" fmla="*/ 100 w 1340"/>
                  <a:gd name="T15" fmla="*/ 21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132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45 h 770"/>
                  <a:gd name="T2" fmla="*/ 24 w 1387"/>
                  <a:gd name="T3" fmla="*/ 0 h 770"/>
                  <a:gd name="T4" fmla="*/ 1387 w 1387"/>
                  <a:gd name="T5" fmla="*/ 659 h 770"/>
                  <a:gd name="T6" fmla="*/ 1356 w 1387"/>
                  <a:gd name="T7" fmla="*/ 770 h 770"/>
                  <a:gd name="T8" fmla="*/ 0 w 1387"/>
                  <a:gd name="T9" fmla="*/ 45 h 770"/>
                  <a:gd name="T10" fmla="*/ 0 w 1387"/>
                  <a:gd name="T11" fmla="*/ 45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133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9 w 2793"/>
                  <a:gd name="T1" fmla="*/ 280 h 946"/>
                  <a:gd name="T2" fmla="*/ 1219 w 2793"/>
                  <a:gd name="T3" fmla="*/ 716 h 946"/>
                  <a:gd name="T4" fmla="*/ 1169 w 2793"/>
                  <a:gd name="T5" fmla="*/ 946 h 946"/>
                  <a:gd name="T6" fmla="*/ 1433 w 2793"/>
                  <a:gd name="T7" fmla="*/ 856 h 946"/>
                  <a:gd name="T8" fmla="*/ 1584 w 2793"/>
                  <a:gd name="T9" fmla="*/ 795 h 946"/>
                  <a:gd name="T10" fmla="*/ 1544 w 2793"/>
                  <a:gd name="T11" fmla="*/ 590 h 946"/>
                  <a:gd name="T12" fmla="*/ 1928 w 2793"/>
                  <a:gd name="T13" fmla="*/ 441 h 946"/>
                  <a:gd name="T14" fmla="*/ 2003 w 2793"/>
                  <a:gd name="T15" fmla="*/ 586 h 946"/>
                  <a:gd name="T16" fmla="*/ 1959 w 2793"/>
                  <a:gd name="T17" fmla="*/ 835 h 946"/>
                  <a:gd name="T18" fmla="*/ 2498 w 2793"/>
                  <a:gd name="T19" fmla="*/ 574 h 946"/>
                  <a:gd name="T20" fmla="*/ 2648 w 2793"/>
                  <a:gd name="T21" fmla="*/ 586 h 946"/>
                  <a:gd name="T22" fmla="*/ 2793 w 2793"/>
                  <a:gd name="T23" fmla="*/ 310 h 946"/>
                  <a:gd name="T24" fmla="*/ 2778 w 2793"/>
                  <a:gd name="T25" fmla="*/ 106 h 946"/>
                  <a:gd name="T26" fmla="*/ 2588 w 2793"/>
                  <a:gd name="T27" fmla="*/ 0 h 946"/>
                  <a:gd name="T28" fmla="*/ 1194 w 2793"/>
                  <a:gd name="T29" fmla="*/ 435 h 946"/>
                  <a:gd name="T30" fmla="*/ 1089 w 2793"/>
                  <a:gd name="T31" fmla="*/ 490 h 946"/>
                  <a:gd name="T32" fmla="*/ 0 w 2793"/>
                  <a:gd name="T33" fmla="*/ 115 h 946"/>
                  <a:gd name="T34" fmla="*/ 9 w 2793"/>
                  <a:gd name="T35" fmla="*/ 280 h 946"/>
                  <a:gd name="T36" fmla="*/ 9 w 2793"/>
                  <a:gd name="T37" fmla="*/ 28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134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316 h 1267"/>
                  <a:gd name="T2" fmla="*/ 1490 w 2984"/>
                  <a:gd name="T3" fmla="*/ 0 h 1267"/>
                  <a:gd name="T4" fmla="*/ 2284 w 2984"/>
                  <a:gd name="T5" fmla="*/ 170 h 1267"/>
                  <a:gd name="T6" fmla="*/ 991 w 2984"/>
                  <a:gd name="T7" fmla="*/ 481 h 1267"/>
                  <a:gd name="T8" fmla="*/ 1291 w 2984"/>
                  <a:gd name="T9" fmla="*/ 586 h 1267"/>
                  <a:gd name="T10" fmla="*/ 2598 w 2984"/>
                  <a:gd name="T11" fmla="*/ 266 h 1267"/>
                  <a:gd name="T12" fmla="*/ 2731 w 2984"/>
                  <a:gd name="T13" fmla="*/ 213 h 1267"/>
                  <a:gd name="T14" fmla="*/ 2904 w 2984"/>
                  <a:gd name="T15" fmla="*/ 306 h 1267"/>
                  <a:gd name="T16" fmla="*/ 2979 w 2984"/>
                  <a:gd name="T17" fmla="*/ 421 h 1267"/>
                  <a:gd name="T18" fmla="*/ 2984 w 2984"/>
                  <a:gd name="T19" fmla="*/ 741 h 1267"/>
                  <a:gd name="T20" fmla="*/ 2824 w 2984"/>
                  <a:gd name="T21" fmla="*/ 957 h 1267"/>
                  <a:gd name="T22" fmla="*/ 2674 w 2984"/>
                  <a:gd name="T23" fmla="*/ 967 h 1267"/>
                  <a:gd name="T24" fmla="*/ 2649 w 2984"/>
                  <a:gd name="T25" fmla="*/ 1032 h 1267"/>
                  <a:gd name="T26" fmla="*/ 2514 w 2984"/>
                  <a:gd name="T27" fmla="*/ 1097 h 1267"/>
                  <a:gd name="T28" fmla="*/ 2349 w 2984"/>
                  <a:gd name="T29" fmla="*/ 1147 h 1267"/>
                  <a:gd name="T30" fmla="*/ 2119 w 2984"/>
                  <a:gd name="T31" fmla="*/ 1267 h 1267"/>
                  <a:gd name="T32" fmla="*/ 2135 w 2984"/>
                  <a:gd name="T33" fmla="*/ 1206 h 1267"/>
                  <a:gd name="T34" fmla="*/ 2209 w 2984"/>
                  <a:gd name="T35" fmla="*/ 1026 h 1267"/>
                  <a:gd name="T36" fmla="*/ 2759 w 2984"/>
                  <a:gd name="T37" fmla="*/ 806 h 1267"/>
                  <a:gd name="T38" fmla="*/ 2864 w 2984"/>
                  <a:gd name="T39" fmla="*/ 676 h 1267"/>
                  <a:gd name="T40" fmla="*/ 2835 w 2984"/>
                  <a:gd name="T41" fmla="*/ 446 h 1267"/>
                  <a:gd name="T42" fmla="*/ 2759 w 2984"/>
                  <a:gd name="T43" fmla="*/ 403 h 1267"/>
                  <a:gd name="T44" fmla="*/ 1375 w 2984"/>
                  <a:gd name="T45" fmla="*/ 787 h 1267"/>
                  <a:gd name="T46" fmla="*/ 0 w 2984"/>
                  <a:gd name="T47" fmla="*/ 316 h 1267"/>
                  <a:gd name="T48" fmla="*/ 0 w 2984"/>
                  <a:gd name="T49" fmla="*/ 31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135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509 w 1534"/>
                  <a:gd name="T1" fmla="*/ 236 h 781"/>
                  <a:gd name="T2" fmla="*/ 1419 w 1534"/>
                  <a:gd name="T3" fmla="*/ 0 h 781"/>
                  <a:gd name="T4" fmla="*/ 1408 w 1534"/>
                  <a:gd name="T5" fmla="*/ 137 h 781"/>
                  <a:gd name="T6" fmla="*/ 1423 w 1534"/>
                  <a:gd name="T7" fmla="*/ 251 h 781"/>
                  <a:gd name="T8" fmla="*/ 1534 w 1534"/>
                  <a:gd name="T9" fmla="*/ 331 h 781"/>
                  <a:gd name="T10" fmla="*/ 115 w 1534"/>
                  <a:gd name="T11" fmla="*/ 781 h 781"/>
                  <a:gd name="T12" fmla="*/ 40 w 1534"/>
                  <a:gd name="T13" fmla="*/ 741 h 781"/>
                  <a:gd name="T14" fmla="*/ 0 w 1534"/>
                  <a:gd name="T15" fmla="*/ 611 h 781"/>
                  <a:gd name="T16" fmla="*/ 55 w 1534"/>
                  <a:gd name="T17" fmla="*/ 345 h 781"/>
                  <a:gd name="T18" fmla="*/ 109 w 1534"/>
                  <a:gd name="T19" fmla="*/ 316 h 781"/>
                  <a:gd name="T20" fmla="*/ 245 w 1534"/>
                  <a:gd name="T21" fmla="*/ 586 h 781"/>
                  <a:gd name="T22" fmla="*/ 316 w 1534"/>
                  <a:gd name="T23" fmla="*/ 648 h 781"/>
                  <a:gd name="T24" fmla="*/ 325 w 1534"/>
                  <a:gd name="T25" fmla="*/ 410 h 781"/>
                  <a:gd name="T26" fmla="*/ 409 w 1534"/>
                  <a:gd name="T27" fmla="*/ 331 h 781"/>
                  <a:gd name="T28" fmla="*/ 577 w 1534"/>
                  <a:gd name="T29" fmla="*/ 387 h 781"/>
                  <a:gd name="T30" fmla="*/ 509 w 1534"/>
                  <a:gd name="T31" fmla="*/ 236 h 781"/>
                  <a:gd name="T32" fmla="*/ 509 w 1534"/>
                  <a:gd name="T33" fmla="*/ 236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136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229 h 264"/>
                  <a:gd name="T2" fmla="*/ 310 w 468"/>
                  <a:gd name="T3" fmla="*/ 199 h 264"/>
                  <a:gd name="T4" fmla="*/ 294 w 468"/>
                  <a:gd name="T5" fmla="*/ 264 h 264"/>
                  <a:gd name="T6" fmla="*/ 434 w 468"/>
                  <a:gd name="T7" fmla="*/ 210 h 264"/>
                  <a:gd name="T8" fmla="*/ 468 w 468"/>
                  <a:gd name="T9" fmla="*/ 0 h 264"/>
                  <a:gd name="T10" fmla="*/ 0 w 468"/>
                  <a:gd name="T11" fmla="*/ 229 h 264"/>
                  <a:gd name="T12" fmla="*/ 0 w 468"/>
                  <a:gd name="T13" fmla="*/ 229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137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25 w 3069"/>
                  <a:gd name="T1" fmla="*/ 281 h 1082"/>
                  <a:gd name="T2" fmla="*/ 0 w 3069"/>
                  <a:gd name="T3" fmla="*/ 384 h 1082"/>
                  <a:gd name="T4" fmla="*/ 272 w 3069"/>
                  <a:gd name="T5" fmla="*/ 520 h 1082"/>
                  <a:gd name="T6" fmla="*/ 306 w 3069"/>
                  <a:gd name="T7" fmla="*/ 647 h 1082"/>
                  <a:gd name="T8" fmla="*/ 313 w 3069"/>
                  <a:gd name="T9" fmla="*/ 757 h 1082"/>
                  <a:gd name="T10" fmla="*/ 279 w 3069"/>
                  <a:gd name="T11" fmla="*/ 886 h 1082"/>
                  <a:gd name="T12" fmla="*/ 365 w 3069"/>
                  <a:gd name="T13" fmla="*/ 775 h 1082"/>
                  <a:gd name="T14" fmla="*/ 407 w 3069"/>
                  <a:gd name="T15" fmla="*/ 647 h 1082"/>
                  <a:gd name="T16" fmla="*/ 399 w 3069"/>
                  <a:gd name="T17" fmla="*/ 554 h 1082"/>
                  <a:gd name="T18" fmla="*/ 1436 w 3069"/>
                  <a:gd name="T19" fmla="*/ 920 h 1082"/>
                  <a:gd name="T20" fmla="*/ 2915 w 3069"/>
                  <a:gd name="T21" fmla="*/ 425 h 1082"/>
                  <a:gd name="T22" fmla="*/ 2958 w 3069"/>
                  <a:gd name="T23" fmla="*/ 554 h 1082"/>
                  <a:gd name="T24" fmla="*/ 2958 w 3069"/>
                  <a:gd name="T25" fmla="*/ 698 h 1082"/>
                  <a:gd name="T26" fmla="*/ 2856 w 3069"/>
                  <a:gd name="T27" fmla="*/ 825 h 1082"/>
                  <a:gd name="T28" fmla="*/ 2371 w 3069"/>
                  <a:gd name="T29" fmla="*/ 1026 h 1082"/>
                  <a:gd name="T30" fmla="*/ 2345 w 3069"/>
                  <a:gd name="T31" fmla="*/ 1082 h 1082"/>
                  <a:gd name="T32" fmla="*/ 2908 w 3069"/>
                  <a:gd name="T33" fmla="*/ 868 h 1082"/>
                  <a:gd name="T34" fmla="*/ 3019 w 3069"/>
                  <a:gd name="T35" fmla="*/ 791 h 1082"/>
                  <a:gd name="T36" fmla="*/ 3069 w 3069"/>
                  <a:gd name="T37" fmla="*/ 664 h 1082"/>
                  <a:gd name="T38" fmla="*/ 3053 w 3069"/>
                  <a:gd name="T39" fmla="*/ 493 h 1082"/>
                  <a:gd name="T40" fmla="*/ 2976 w 3069"/>
                  <a:gd name="T41" fmla="*/ 400 h 1082"/>
                  <a:gd name="T42" fmla="*/ 2899 w 3069"/>
                  <a:gd name="T43" fmla="*/ 366 h 1082"/>
                  <a:gd name="T44" fmla="*/ 2695 w 3069"/>
                  <a:gd name="T45" fmla="*/ 459 h 1082"/>
                  <a:gd name="T46" fmla="*/ 1470 w 3069"/>
                  <a:gd name="T47" fmla="*/ 748 h 1082"/>
                  <a:gd name="T48" fmla="*/ 282 w 3069"/>
                  <a:gd name="T49" fmla="*/ 381 h 1082"/>
                  <a:gd name="T50" fmla="*/ 1402 w 3069"/>
                  <a:gd name="T51" fmla="*/ 809 h 1082"/>
                  <a:gd name="T52" fmla="*/ 1402 w 3069"/>
                  <a:gd name="T53" fmla="*/ 852 h 1082"/>
                  <a:gd name="T54" fmla="*/ 50 w 3069"/>
                  <a:gd name="T55" fmla="*/ 357 h 1082"/>
                  <a:gd name="T56" fmla="*/ 93 w 3069"/>
                  <a:gd name="T57" fmla="*/ 315 h 1082"/>
                  <a:gd name="T58" fmla="*/ 1597 w 3069"/>
                  <a:gd name="T59" fmla="*/ 43 h 1082"/>
                  <a:gd name="T60" fmla="*/ 2334 w 3069"/>
                  <a:gd name="T61" fmla="*/ 179 h 1082"/>
                  <a:gd name="T62" fmla="*/ 1556 w 3069"/>
                  <a:gd name="T63" fmla="*/ 0 h 1082"/>
                  <a:gd name="T64" fmla="*/ 25 w 3069"/>
                  <a:gd name="T65" fmla="*/ 281 h 1082"/>
                  <a:gd name="T66" fmla="*/ 25 w 3069"/>
                  <a:gd name="T67" fmla="*/ 281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138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321 w 1894"/>
                  <a:gd name="T1" fmla="*/ 0 h 960"/>
                  <a:gd name="T2" fmla="*/ 28 w 1894"/>
                  <a:gd name="T3" fmla="*/ 105 h 960"/>
                  <a:gd name="T4" fmla="*/ 0 w 1894"/>
                  <a:gd name="T5" fmla="*/ 211 h 960"/>
                  <a:gd name="T6" fmla="*/ 1441 w 1894"/>
                  <a:gd name="T7" fmla="*/ 960 h 960"/>
                  <a:gd name="T8" fmla="*/ 1840 w 1894"/>
                  <a:gd name="T9" fmla="*/ 760 h 960"/>
                  <a:gd name="T10" fmla="*/ 1894 w 1894"/>
                  <a:gd name="T11" fmla="*/ 626 h 960"/>
                  <a:gd name="T12" fmla="*/ 1451 w 1894"/>
                  <a:gd name="T13" fmla="*/ 799 h 960"/>
                  <a:gd name="T14" fmla="*/ 449 w 1894"/>
                  <a:gd name="T15" fmla="*/ 338 h 960"/>
                  <a:gd name="T16" fmla="*/ 1401 w 1894"/>
                  <a:gd name="T17" fmla="*/ 831 h 960"/>
                  <a:gd name="T18" fmla="*/ 1423 w 1894"/>
                  <a:gd name="T19" fmla="*/ 904 h 960"/>
                  <a:gd name="T20" fmla="*/ 89 w 1894"/>
                  <a:gd name="T21" fmla="*/ 211 h 960"/>
                  <a:gd name="T22" fmla="*/ 77 w 1894"/>
                  <a:gd name="T23" fmla="*/ 149 h 960"/>
                  <a:gd name="T24" fmla="*/ 316 w 1894"/>
                  <a:gd name="T25" fmla="*/ 55 h 960"/>
                  <a:gd name="T26" fmla="*/ 321 w 1894"/>
                  <a:gd name="T27" fmla="*/ 0 h 960"/>
                  <a:gd name="T28" fmla="*/ 321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139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83 h 584"/>
                  <a:gd name="T2" fmla="*/ 1082 w 1584"/>
                  <a:gd name="T3" fmla="*/ 584 h 584"/>
                  <a:gd name="T4" fmla="*/ 1584 w 1584"/>
                  <a:gd name="T5" fmla="*/ 378 h 584"/>
                  <a:gd name="T6" fmla="*/ 1584 w 1584"/>
                  <a:gd name="T7" fmla="*/ 335 h 584"/>
                  <a:gd name="T8" fmla="*/ 1200 w 1584"/>
                  <a:gd name="T9" fmla="*/ 483 h 584"/>
                  <a:gd name="T10" fmla="*/ 1255 w 1584"/>
                  <a:gd name="T11" fmla="*/ 360 h 584"/>
                  <a:gd name="T12" fmla="*/ 1448 w 1584"/>
                  <a:gd name="T13" fmla="*/ 282 h 584"/>
                  <a:gd name="T14" fmla="*/ 1239 w 1584"/>
                  <a:gd name="T15" fmla="*/ 306 h 584"/>
                  <a:gd name="T16" fmla="*/ 1227 w 1584"/>
                  <a:gd name="T17" fmla="*/ 171 h 584"/>
                  <a:gd name="T18" fmla="*/ 1156 w 1584"/>
                  <a:gd name="T19" fmla="*/ 22 h 584"/>
                  <a:gd name="T20" fmla="*/ 1106 w 1584"/>
                  <a:gd name="T21" fmla="*/ 56 h 584"/>
                  <a:gd name="T22" fmla="*/ 1167 w 1584"/>
                  <a:gd name="T23" fmla="*/ 171 h 584"/>
                  <a:gd name="T24" fmla="*/ 662 w 1584"/>
                  <a:gd name="T25" fmla="*/ 0 h 584"/>
                  <a:gd name="T26" fmla="*/ 1167 w 1584"/>
                  <a:gd name="T27" fmla="*/ 249 h 584"/>
                  <a:gd name="T28" fmla="*/ 1181 w 1584"/>
                  <a:gd name="T29" fmla="*/ 325 h 584"/>
                  <a:gd name="T30" fmla="*/ 1141 w 1584"/>
                  <a:gd name="T31" fmla="*/ 418 h 584"/>
                  <a:gd name="T32" fmla="*/ 358 w 1584"/>
                  <a:gd name="T33" fmla="*/ 111 h 584"/>
                  <a:gd name="T34" fmla="*/ 1137 w 1584"/>
                  <a:gd name="T35" fmla="*/ 466 h 584"/>
                  <a:gd name="T36" fmla="*/ 1082 w 1584"/>
                  <a:gd name="T37" fmla="*/ 540 h 584"/>
                  <a:gd name="T38" fmla="*/ 0 w 1584"/>
                  <a:gd name="T39" fmla="*/ 83 h 584"/>
                  <a:gd name="T40" fmla="*/ 0 w 1584"/>
                  <a:gd name="T41" fmla="*/ 83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40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378 h 1460"/>
                  <a:gd name="T2" fmla="*/ 411 w 1109"/>
                  <a:gd name="T3" fmla="*/ 256 h 1460"/>
                  <a:gd name="T4" fmla="*/ 1109 w 1109"/>
                  <a:gd name="T5" fmla="*/ 0 h 1460"/>
                  <a:gd name="T6" fmla="*/ 626 w 1109"/>
                  <a:gd name="T7" fmla="*/ 245 h 1460"/>
                  <a:gd name="T8" fmla="*/ 709 w 1109"/>
                  <a:gd name="T9" fmla="*/ 346 h 1460"/>
                  <a:gd name="T10" fmla="*/ 709 w 1109"/>
                  <a:gd name="T11" fmla="*/ 467 h 1460"/>
                  <a:gd name="T12" fmla="*/ 643 w 1109"/>
                  <a:gd name="T13" fmla="*/ 672 h 1460"/>
                  <a:gd name="T14" fmla="*/ 554 w 1109"/>
                  <a:gd name="T15" fmla="*/ 895 h 1460"/>
                  <a:gd name="T16" fmla="*/ 550 w 1109"/>
                  <a:gd name="T17" fmla="*/ 1016 h 1460"/>
                  <a:gd name="T18" fmla="*/ 632 w 1109"/>
                  <a:gd name="T19" fmla="*/ 1199 h 1460"/>
                  <a:gd name="T20" fmla="*/ 510 w 1109"/>
                  <a:gd name="T21" fmla="*/ 1055 h 1460"/>
                  <a:gd name="T22" fmla="*/ 494 w 1109"/>
                  <a:gd name="T23" fmla="*/ 899 h 1460"/>
                  <a:gd name="T24" fmla="*/ 588 w 1109"/>
                  <a:gd name="T25" fmla="*/ 639 h 1460"/>
                  <a:gd name="T26" fmla="*/ 660 w 1109"/>
                  <a:gd name="T27" fmla="*/ 450 h 1460"/>
                  <a:gd name="T28" fmla="*/ 550 w 1109"/>
                  <a:gd name="T29" fmla="*/ 251 h 1460"/>
                  <a:gd name="T30" fmla="*/ 244 w 1109"/>
                  <a:gd name="T31" fmla="*/ 368 h 1460"/>
                  <a:gd name="T32" fmla="*/ 272 w 1109"/>
                  <a:gd name="T33" fmla="*/ 428 h 1460"/>
                  <a:gd name="T34" fmla="*/ 294 w 1109"/>
                  <a:gd name="T35" fmla="*/ 583 h 1460"/>
                  <a:gd name="T36" fmla="*/ 266 w 1109"/>
                  <a:gd name="T37" fmla="*/ 760 h 1460"/>
                  <a:gd name="T38" fmla="*/ 222 w 1109"/>
                  <a:gd name="T39" fmla="*/ 933 h 1460"/>
                  <a:gd name="T40" fmla="*/ 206 w 1109"/>
                  <a:gd name="T41" fmla="*/ 1110 h 1460"/>
                  <a:gd name="T42" fmla="*/ 256 w 1109"/>
                  <a:gd name="T43" fmla="*/ 1283 h 1460"/>
                  <a:gd name="T44" fmla="*/ 371 w 1109"/>
                  <a:gd name="T45" fmla="*/ 1460 h 1460"/>
                  <a:gd name="T46" fmla="*/ 250 w 1109"/>
                  <a:gd name="T47" fmla="*/ 1387 h 1460"/>
                  <a:gd name="T48" fmla="*/ 167 w 1109"/>
                  <a:gd name="T49" fmla="*/ 1199 h 1460"/>
                  <a:gd name="T50" fmla="*/ 150 w 1109"/>
                  <a:gd name="T51" fmla="*/ 989 h 1460"/>
                  <a:gd name="T52" fmla="*/ 212 w 1109"/>
                  <a:gd name="T53" fmla="*/ 716 h 1460"/>
                  <a:gd name="T54" fmla="*/ 234 w 1109"/>
                  <a:gd name="T55" fmla="*/ 551 h 1460"/>
                  <a:gd name="T56" fmla="*/ 150 w 1109"/>
                  <a:gd name="T57" fmla="*/ 390 h 1460"/>
                  <a:gd name="T58" fmla="*/ 0 w 1109"/>
                  <a:gd name="T59" fmla="*/ 378 h 1460"/>
                  <a:gd name="T60" fmla="*/ 0 w 1109"/>
                  <a:gd name="T61" fmla="*/ 378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41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27 w 288"/>
                  <a:gd name="T1" fmla="*/ 344 h 344"/>
                  <a:gd name="T2" fmla="*/ 0 w 288"/>
                  <a:gd name="T3" fmla="*/ 161 h 344"/>
                  <a:gd name="T4" fmla="*/ 73 w 288"/>
                  <a:gd name="T5" fmla="*/ 0 h 344"/>
                  <a:gd name="T6" fmla="*/ 139 w 288"/>
                  <a:gd name="T7" fmla="*/ 6 h 344"/>
                  <a:gd name="T8" fmla="*/ 288 w 288"/>
                  <a:gd name="T9" fmla="*/ 83 h 344"/>
                  <a:gd name="T10" fmla="*/ 111 w 288"/>
                  <a:gd name="T11" fmla="*/ 66 h 344"/>
                  <a:gd name="T12" fmla="*/ 49 w 288"/>
                  <a:gd name="T13" fmla="*/ 167 h 344"/>
                  <a:gd name="T14" fmla="*/ 27 w 288"/>
                  <a:gd name="T15" fmla="*/ 344 h 344"/>
                  <a:gd name="T16" fmla="*/ 27 w 288"/>
                  <a:gd name="T17" fmla="*/ 34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42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66 w 908"/>
                  <a:gd name="T1" fmla="*/ 949 h 1082"/>
                  <a:gd name="T2" fmla="*/ 576 w 908"/>
                  <a:gd name="T3" fmla="*/ 716 h 1082"/>
                  <a:gd name="T4" fmla="*/ 695 w 908"/>
                  <a:gd name="T5" fmla="*/ 703 h 1082"/>
                  <a:gd name="T6" fmla="*/ 781 w 908"/>
                  <a:gd name="T7" fmla="*/ 621 h 1082"/>
                  <a:gd name="T8" fmla="*/ 859 w 908"/>
                  <a:gd name="T9" fmla="*/ 428 h 1082"/>
                  <a:gd name="T10" fmla="*/ 825 w 908"/>
                  <a:gd name="T11" fmla="*/ 161 h 1082"/>
                  <a:gd name="T12" fmla="*/ 700 w 908"/>
                  <a:gd name="T13" fmla="*/ 52 h 1082"/>
                  <a:gd name="T14" fmla="*/ 478 w 908"/>
                  <a:gd name="T15" fmla="*/ 124 h 1082"/>
                  <a:gd name="T16" fmla="*/ 661 w 908"/>
                  <a:gd name="T17" fmla="*/ 0 h 1082"/>
                  <a:gd name="T18" fmla="*/ 781 w 908"/>
                  <a:gd name="T19" fmla="*/ 40 h 1082"/>
                  <a:gd name="T20" fmla="*/ 881 w 908"/>
                  <a:gd name="T21" fmla="*/ 151 h 1082"/>
                  <a:gd name="T22" fmla="*/ 908 w 908"/>
                  <a:gd name="T23" fmla="*/ 372 h 1082"/>
                  <a:gd name="T24" fmla="*/ 897 w 908"/>
                  <a:gd name="T25" fmla="*/ 527 h 1082"/>
                  <a:gd name="T26" fmla="*/ 794 w 908"/>
                  <a:gd name="T27" fmla="*/ 723 h 1082"/>
                  <a:gd name="T28" fmla="*/ 726 w 908"/>
                  <a:gd name="T29" fmla="*/ 765 h 1082"/>
                  <a:gd name="T30" fmla="*/ 604 w 908"/>
                  <a:gd name="T31" fmla="*/ 760 h 1082"/>
                  <a:gd name="T32" fmla="*/ 0 w 908"/>
                  <a:gd name="T33" fmla="*/ 1082 h 1082"/>
                  <a:gd name="T34" fmla="*/ 66 w 908"/>
                  <a:gd name="T35" fmla="*/ 949 h 1082"/>
                  <a:gd name="T36" fmla="*/ 66 w 908"/>
                  <a:gd name="T37" fmla="*/ 949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143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44 w 3257"/>
                  <a:gd name="T1" fmla="*/ 0 h 1259"/>
                  <a:gd name="T2" fmla="*/ 0 w 3257"/>
                  <a:gd name="T3" fmla="*/ 99 h 1259"/>
                  <a:gd name="T4" fmla="*/ 5 w 3257"/>
                  <a:gd name="T5" fmla="*/ 321 h 1259"/>
                  <a:gd name="T6" fmla="*/ 66 w 3257"/>
                  <a:gd name="T7" fmla="*/ 448 h 1259"/>
                  <a:gd name="T8" fmla="*/ 166 w 3257"/>
                  <a:gd name="T9" fmla="*/ 482 h 1259"/>
                  <a:gd name="T10" fmla="*/ 338 w 3257"/>
                  <a:gd name="T11" fmla="*/ 625 h 1259"/>
                  <a:gd name="T12" fmla="*/ 758 w 3257"/>
                  <a:gd name="T13" fmla="*/ 915 h 1259"/>
                  <a:gd name="T14" fmla="*/ 853 w 3257"/>
                  <a:gd name="T15" fmla="*/ 931 h 1259"/>
                  <a:gd name="T16" fmla="*/ 974 w 3257"/>
                  <a:gd name="T17" fmla="*/ 997 h 1259"/>
                  <a:gd name="T18" fmla="*/ 1014 w 3257"/>
                  <a:gd name="T19" fmla="*/ 1076 h 1259"/>
                  <a:gd name="T20" fmla="*/ 1334 w 3257"/>
                  <a:gd name="T21" fmla="*/ 1242 h 1259"/>
                  <a:gd name="T22" fmla="*/ 1468 w 3257"/>
                  <a:gd name="T23" fmla="*/ 1259 h 1259"/>
                  <a:gd name="T24" fmla="*/ 3257 w 3257"/>
                  <a:gd name="T25" fmla="*/ 698 h 1259"/>
                  <a:gd name="T26" fmla="*/ 3241 w 3257"/>
                  <a:gd name="T27" fmla="*/ 577 h 1259"/>
                  <a:gd name="T28" fmla="*/ 2764 w 3257"/>
                  <a:gd name="T29" fmla="*/ 426 h 1259"/>
                  <a:gd name="T30" fmla="*/ 3207 w 3257"/>
                  <a:gd name="T31" fmla="*/ 621 h 1259"/>
                  <a:gd name="T32" fmla="*/ 1446 w 3257"/>
                  <a:gd name="T33" fmla="*/ 1174 h 1259"/>
                  <a:gd name="T34" fmla="*/ 1334 w 3257"/>
                  <a:gd name="T35" fmla="*/ 1076 h 1259"/>
                  <a:gd name="T36" fmla="*/ 1279 w 3257"/>
                  <a:gd name="T37" fmla="*/ 931 h 1259"/>
                  <a:gd name="T38" fmla="*/ 1324 w 3257"/>
                  <a:gd name="T39" fmla="*/ 648 h 1259"/>
                  <a:gd name="T40" fmla="*/ 1245 w 3257"/>
                  <a:gd name="T41" fmla="*/ 786 h 1259"/>
                  <a:gd name="T42" fmla="*/ 1229 w 3257"/>
                  <a:gd name="T43" fmla="*/ 931 h 1259"/>
                  <a:gd name="T44" fmla="*/ 1279 w 3257"/>
                  <a:gd name="T45" fmla="*/ 1114 h 1259"/>
                  <a:gd name="T46" fmla="*/ 1324 w 3257"/>
                  <a:gd name="T47" fmla="*/ 1174 h 1259"/>
                  <a:gd name="T48" fmla="*/ 1064 w 3257"/>
                  <a:gd name="T49" fmla="*/ 1048 h 1259"/>
                  <a:gd name="T50" fmla="*/ 1014 w 3257"/>
                  <a:gd name="T51" fmla="*/ 925 h 1259"/>
                  <a:gd name="T52" fmla="*/ 1002 w 3257"/>
                  <a:gd name="T53" fmla="*/ 742 h 1259"/>
                  <a:gd name="T54" fmla="*/ 1036 w 3257"/>
                  <a:gd name="T55" fmla="*/ 615 h 1259"/>
                  <a:gd name="T56" fmla="*/ 974 w 3257"/>
                  <a:gd name="T57" fmla="*/ 710 h 1259"/>
                  <a:gd name="T58" fmla="*/ 952 w 3257"/>
                  <a:gd name="T59" fmla="*/ 842 h 1259"/>
                  <a:gd name="T60" fmla="*/ 941 w 3257"/>
                  <a:gd name="T61" fmla="*/ 921 h 1259"/>
                  <a:gd name="T62" fmla="*/ 847 w 3257"/>
                  <a:gd name="T63" fmla="*/ 859 h 1259"/>
                  <a:gd name="T64" fmla="*/ 831 w 3257"/>
                  <a:gd name="T65" fmla="*/ 698 h 1259"/>
                  <a:gd name="T66" fmla="*/ 881 w 3257"/>
                  <a:gd name="T67" fmla="*/ 510 h 1259"/>
                  <a:gd name="T68" fmla="*/ 820 w 3257"/>
                  <a:gd name="T69" fmla="*/ 593 h 1259"/>
                  <a:gd name="T70" fmla="*/ 776 w 3257"/>
                  <a:gd name="T71" fmla="*/ 720 h 1259"/>
                  <a:gd name="T72" fmla="*/ 776 w 3257"/>
                  <a:gd name="T73" fmla="*/ 853 h 1259"/>
                  <a:gd name="T74" fmla="*/ 183 w 3257"/>
                  <a:gd name="T75" fmla="*/ 442 h 1259"/>
                  <a:gd name="T76" fmla="*/ 177 w 3257"/>
                  <a:gd name="T77" fmla="*/ 321 h 1259"/>
                  <a:gd name="T78" fmla="*/ 183 w 3257"/>
                  <a:gd name="T79" fmla="*/ 221 h 1259"/>
                  <a:gd name="T80" fmla="*/ 132 w 3257"/>
                  <a:gd name="T81" fmla="*/ 287 h 1259"/>
                  <a:gd name="T82" fmla="*/ 104 w 3257"/>
                  <a:gd name="T83" fmla="*/ 394 h 1259"/>
                  <a:gd name="T84" fmla="*/ 44 w 3257"/>
                  <a:gd name="T85" fmla="*/ 282 h 1259"/>
                  <a:gd name="T86" fmla="*/ 44 w 3257"/>
                  <a:gd name="T87" fmla="*/ 121 h 1259"/>
                  <a:gd name="T88" fmla="*/ 149 w 3257"/>
                  <a:gd name="T89" fmla="*/ 54 h 1259"/>
                  <a:gd name="T90" fmla="*/ 44 w 3257"/>
                  <a:gd name="T91" fmla="*/ 0 h 1259"/>
                  <a:gd name="T92" fmla="*/ 44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144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145 w 300"/>
                  <a:gd name="T1" fmla="*/ 0 h 454"/>
                  <a:gd name="T2" fmla="*/ 78 w 300"/>
                  <a:gd name="T3" fmla="*/ 50 h 454"/>
                  <a:gd name="T4" fmla="*/ 46 w 300"/>
                  <a:gd name="T5" fmla="*/ 138 h 454"/>
                  <a:gd name="T6" fmla="*/ 0 w 300"/>
                  <a:gd name="T7" fmla="*/ 350 h 454"/>
                  <a:gd name="T8" fmla="*/ 46 w 300"/>
                  <a:gd name="T9" fmla="*/ 454 h 454"/>
                  <a:gd name="T10" fmla="*/ 300 w 300"/>
                  <a:gd name="T11" fmla="*/ 372 h 454"/>
                  <a:gd name="T12" fmla="*/ 239 w 300"/>
                  <a:gd name="T13" fmla="*/ 310 h 454"/>
                  <a:gd name="T14" fmla="*/ 78 w 300"/>
                  <a:gd name="T15" fmla="*/ 355 h 454"/>
                  <a:gd name="T16" fmla="*/ 84 w 300"/>
                  <a:gd name="T17" fmla="*/ 183 h 454"/>
                  <a:gd name="T18" fmla="*/ 156 w 300"/>
                  <a:gd name="T19" fmla="*/ 122 h 454"/>
                  <a:gd name="T20" fmla="*/ 145 w 300"/>
                  <a:gd name="T21" fmla="*/ 0 h 454"/>
                  <a:gd name="T22" fmla="*/ 145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45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10 w 470"/>
                  <a:gd name="T1" fmla="*/ 99 h 161"/>
                  <a:gd name="T2" fmla="*/ 470 w 470"/>
                  <a:gd name="T3" fmla="*/ 0 h 161"/>
                  <a:gd name="T4" fmla="*/ 0 w 470"/>
                  <a:gd name="T5" fmla="*/ 161 h 161"/>
                  <a:gd name="T6" fmla="*/ 10 w 470"/>
                  <a:gd name="T7" fmla="*/ 99 h 161"/>
                  <a:gd name="T8" fmla="*/ 10 w 470"/>
                  <a:gd name="T9" fmla="*/ 99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146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243 w 3052"/>
                  <a:gd name="T1" fmla="*/ 0 h 1482"/>
                  <a:gd name="T2" fmla="*/ 0 w 3052"/>
                  <a:gd name="T3" fmla="*/ 37 h 1482"/>
                  <a:gd name="T4" fmla="*/ 7 w 3052"/>
                  <a:gd name="T5" fmla="*/ 126 h 1482"/>
                  <a:gd name="T6" fmla="*/ 770 w 3052"/>
                  <a:gd name="T7" fmla="*/ 1337 h 1482"/>
                  <a:gd name="T8" fmla="*/ 2809 w 3052"/>
                  <a:gd name="T9" fmla="*/ 1107 h 1482"/>
                  <a:gd name="T10" fmla="*/ 2903 w 3052"/>
                  <a:gd name="T11" fmla="*/ 1151 h 1482"/>
                  <a:gd name="T12" fmla="*/ 2957 w 3052"/>
                  <a:gd name="T13" fmla="*/ 1237 h 1482"/>
                  <a:gd name="T14" fmla="*/ 2892 w 3052"/>
                  <a:gd name="T15" fmla="*/ 1419 h 1482"/>
                  <a:gd name="T16" fmla="*/ 2554 w 3052"/>
                  <a:gd name="T17" fmla="*/ 1482 h 1482"/>
                  <a:gd name="T18" fmla="*/ 2906 w 3052"/>
                  <a:gd name="T19" fmla="*/ 1482 h 1482"/>
                  <a:gd name="T20" fmla="*/ 3052 w 3052"/>
                  <a:gd name="T21" fmla="*/ 1259 h 1482"/>
                  <a:gd name="T22" fmla="*/ 3044 w 3052"/>
                  <a:gd name="T23" fmla="*/ 1078 h 1482"/>
                  <a:gd name="T24" fmla="*/ 2980 w 3052"/>
                  <a:gd name="T25" fmla="*/ 994 h 1482"/>
                  <a:gd name="T26" fmla="*/ 2626 w 3052"/>
                  <a:gd name="T27" fmla="*/ 1041 h 1482"/>
                  <a:gd name="T28" fmla="*/ 2561 w 3052"/>
                  <a:gd name="T29" fmla="*/ 1069 h 1482"/>
                  <a:gd name="T30" fmla="*/ 2484 w 3052"/>
                  <a:gd name="T31" fmla="*/ 1041 h 1482"/>
                  <a:gd name="T32" fmla="*/ 881 w 3052"/>
                  <a:gd name="T33" fmla="*/ 1230 h 1482"/>
                  <a:gd name="T34" fmla="*/ 384 w 3052"/>
                  <a:gd name="T35" fmla="*/ 532 h 1482"/>
                  <a:gd name="T36" fmla="*/ 827 w 3052"/>
                  <a:gd name="T37" fmla="*/ 1236 h 1482"/>
                  <a:gd name="T38" fmla="*/ 787 w 3052"/>
                  <a:gd name="T39" fmla="*/ 1295 h 1482"/>
                  <a:gd name="T40" fmla="*/ 31 w 3052"/>
                  <a:gd name="T41" fmla="*/ 70 h 1482"/>
                  <a:gd name="T42" fmla="*/ 224 w 3052"/>
                  <a:gd name="T43" fmla="*/ 37 h 1482"/>
                  <a:gd name="T44" fmla="*/ 243 w 3052"/>
                  <a:gd name="T45" fmla="*/ 0 h 1482"/>
                  <a:gd name="T46" fmla="*/ 24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147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71 w 547"/>
                  <a:gd name="T1" fmla="*/ 0 h 1281"/>
                  <a:gd name="T2" fmla="*/ 82 w 547"/>
                  <a:gd name="T3" fmla="*/ 95 h 1281"/>
                  <a:gd name="T4" fmla="*/ 66 w 547"/>
                  <a:gd name="T5" fmla="*/ 175 h 1281"/>
                  <a:gd name="T6" fmla="*/ 38 w 547"/>
                  <a:gd name="T7" fmla="*/ 228 h 1281"/>
                  <a:gd name="T8" fmla="*/ 0 w 547"/>
                  <a:gd name="T9" fmla="*/ 256 h 1281"/>
                  <a:gd name="T10" fmla="*/ 143 w 547"/>
                  <a:gd name="T11" fmla="*/ 527 h 1281"/>
                  <a:gd name="T12" fmla="*/ 547 w 547"/>
                  <a:gd name="T13" fmla="*/ 1281 h 1281"/>
                  <a:gd name="T14" fmla="*/ 249 w 547"/>
                  <a:gd name="T15" fmla="*/ 604 h 1281"/>
                  <a:gd name="T16" fmla="*/ 66 w 547"/>
                  <a:gd name="T17" fmla="*/ 256 h 1281"/>
                  <a:gd name="T18" fmla="*/ 243 w 547"/>
                  <a:gd name="T19" fmla="*/ 465 h 1281"/>
                  <a:gd name="T20" fmla="*/ 104 w 547"/>
                  <a:gd name="T21" fmla="*/ 189 h 1281"/>
                  <a:gd name="T22" fmla="*/ 143 w 547"/>
                  <a:gd name="T23" fmla="*/ 89 h 1281"/>
                  <a:gd name="T24" fmla="*/ 71 w 547"/>
                  <a:gd name="T25" fmla="*/ 0 h 1281"/>
                  <a:gd name="T26" fmla="*/ 7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148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256 w 3277"/>
                  <a:gd name="T1" fmla="*/ 0 h 1467"/>
                  <a:gd name="T2" fmla="*/ 120 w 3277"/>
                  <a:gd name="T3" fmla="*/ 62 h 1467"/>
                  <a:gd name="T4" fmla="*/ 12 w 3277"/>
                  <a:gd name="T5" fmla="*/ 85 h 1467"/>
                  <a:gd name="T6" fmla="*/ 0 w 3277"/>
                  <a:gd name="T7" fmla="*/ 157 h 1467"/>
                  <a:gd name="T8" fmla="*/ 445 w 3277"/>
                  <a:gd name="T9" fmla="*/ 993 h 1467"/>
                  <a:gd name="T10" fmla="*/ 635 w 3277"/>
                  <a:gd name="T11" fmla="*/ 1467 h 1467"/>
                  <a:gd name="T12" fmla="*/ 2530 w 3277"/>
                  <a:gd name="T13" fmla="*/ 1233 h 1467"/>
                  <a:gd name="T14" fmla="*/ 2601 w 3277"/>
                  <a:gd name="T15" fmla="*/ 1210 h 1467"/>
                  <a:gd name="T16" fmla="*/ 2702 w 3277"/>
                  <a:gd name="T17" fmla="*/ 1244 h 1467"/>
                  <a:gd name="T18" fmla="*/ 3045 w 3277"/>
                  <a:gd name="T19" fmla="*/ 1198 h 1467"/>
                  <a:gd name="T20" fmla="*/ 3199 w 3277"/>
                  <a:gd name="T21" fmla="*/ 1056 h 1467"/>
                  <a:gd name="T22" fmla="*/ 3277 w 3277"/>
                  <a:gd name="T23" fmla="*/ 706 h 1467"/>
                  <a:gd name="T24" fmla="*/ 3223 w 3277"/>
                  <a:gd name="T25" fmla="*/ 456 h 1467"/>
                  <a:gd name="T26" fmla="*/ 2982 w 3277"/>
                  <a:gd name="T27" fmla="*/ 245 h 1467"/>
                  <a:gd name="T28" fmla="*/ 2511 w 3277"/>
                  <a:gd name="T29" fmla="*/ 363 h 1467"/>
                  <a:gd name="T30" fmla="*/ 2933 w 3277"/>
                  <a:gd name="T31" fmla="*/ 371 h 1467"/>
                  <a:gd name="T32" fmla="*/ 3115 w 3277"/>
                  <a:gd name="T33" fmla="*/ 510 h 1467"/>
                  <a:gd name="T34" fmla="*/ 3196 w 3277"/>
                  <a:gd name="T35" fmla="*/ 631 h 1467"/>
                  <a:gd name="T36" fmla="*/ 3202 w 3277"/>
                  <a:gd name="T37" fmla="*/ 811 h 1467"/>
                  <a:gd name="T38" fmla="*/ 3134 w 3277"/>
                  <a:gd name="T39" fmla="*/ 1027 h 1467"/>
                  <a:gd name="T40" fmla="*/ 3047 w 3277"/>
                  <a:gd name="T41" fmla="*/ 1124 h 1467"/>
                  <a:gd name="T42" fmla="*/ 2769 w 3277"/>
                  <a:gd name="T43" fmla="*/ 1161 h 1467"/>
                  <a:gd name="T44" fmla="*/ 2645 w 3277"/>
                  <a:gd name="T45" fmla="*/ 1121 h 1467"/>
                  <a:gd name="T46" fmla="*/ 2477 w 3277"/>
                  <a:gd name="T47" fmla="*/ 1205 h 1467"/>
                  <a:gd name="T48" fmla="*/ 688 w 3277"/>
                  <a:gd name="T49" fmla="*/ 1360 h 1467"/>
                  <a:gd name="T50" fmla="*/ 53 w 3277"/>
                  <a:gd name="T51" fmla="*/ 107 h 1467"/>
                  <a:gd name="T52" fmla="*/ 270 w 3277"/>
                  <a:gd name="T53" fmla="*/ 41 h 1467"/>
                  <a:gd name="T54" fmla="*/ 256 w 3277"/>
                  <a:gd name="T55" fmla="*/ 0 h 1467"/>
                  <a:gd name="T56" fmla="*/ 256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149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489 h 489"/>
                  <a:gd name="T2" fmla="*/ 133 w 1656"/>
                  <a:gd name="T3" fmla="*/ 366 h 489"/>
                  <a:gd name="T4" fmla="*/ 193 w 1656"/>
                  <a:gd name="T5" fmla="*/ 256 h 489"/>
                  <a:gd name="T6" fmla="*/ 177 w 1656"/>
                  <a:gd name="T7" fmla="*/ 123 h 489"/>
                  <a:gd name="T8" fmla="*/ 1202 w 1656"/>
                  <a:gd name="T9" fmla="*/ 0 h 489"/>
                  <a:gd name="T10" fmla="*/ 288 w 1656"/>
                  <a:gd name="T11" fmla="*/ 157 h 489"/>
                  <a:gd name="T12" fmla="*/ 248 w 1656"/>
                  <a:gd name="T13" fmla="*/ 267 h 489"/>
                  <a:gd name="T14" fmla="*/ 1030 w 1656"/>
                  <a:gd name="T15" fmla="*/ 223 h 489"/>
                  <a:gd name="T16" fmla="*/ 232 w 1656"/>
                  <a:gd name="T17" fmla="*/ 340 h 489"/>
                  <a:gd name="T18" fmla="*/ 187 w 1656"/>
                  <a:gd name="T19" fmla="*/ 384 h 489"/>
                  <a:gd name="T20" fmla="*/ 143 w 1656"/>
                  <a:gd name="T21" fmla="*/ 411 h 489"/>
                  <a:gd name="T22" fmla="*/ 1656 w 1656"/>
                  <a:gd name="T23" fmla="*/ 328 h 489"/>
                  <a:gd name="T24" fmla="*/ 0 w 1656"/>
                  <a:gd name="T25" fmla="*/ 489 h 489"/>
                  <a:gd name="T26" fmla="*/ 0 w 1656"/>
                  <a:gd name="T27" fmla="*/ 489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150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292 w 759"/>
                  <a:gd name="T1" fmla="*/ 0 h 332"/>
                  <a:gd name="T2" fmla="*/ 0 w 759"/>
                  <a:gd name="T3" fmla="*/ 15 h 332"/>
                  <a:gd name="T4" fmla="*/ 221 w 759"/>
                  <a:gd name="T5" fmla="*/ 332 h 332"/>
                  <a:gd name="T6" fmla="*/ 759 w 759"/>
                  <a:gd name="T7" fmla="*/ 291 h 332"/>
                  <a:gd name="T8" fmla="*/ 700 w 759"/>
                  <a:gd name="T9" fmla="*/ 251 h 332"/>
                  <a:gd name="T10" fmla="*/ 261 w 759"/>
                  <a:gd name="T11" fmla="*/ 266 h 332"/>
                  <a:gd name="T12" fmla="*/ 145 w 759"/>
                  <a:gd name="T13" fmla="*/ 71 h 332"/>
                  <a:gd name="T14" fmla="*/ 360 w 759"/>
                  <a:gd name="T15" fmla="*/ 19 h 332"/>
                  <a:gd name="T16" fmla="*/ 292 w 759"/>
                  <a:gd name="T17" fmla="*/ 0 h 332"/>
                  <a:gd name="T18" fmla="*/ 292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151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84 h 84"/>
                  <a:gd name="T2" fmla="*/ 113 w 657"/>
                  <a:gd name="T3" fmla="*/ 71 h 84"/>
                  <a:gd name="T4" fmla="*/ 337 w 657"/>
                  <a:gd name="T5" fmla="*/ 42 h 84"/>
                  <a:gd name="T6" fmla="*/ 558 w 657"/>
                  <a:gd name="T7" fmla="*/ 13 h 84"/>
                  <a:gd name="T8" fmla="*/ 657 w 657"/>
                  <a:gd name="T9" fmla="*/ 0 h 84"/>
                  <a:gd name="T10" fmla="*/ 164 w 657"/>
                  <a:gd name="T11" fmla="*/ 17 h 84"/>
                  <a:gd name="T12" fmla="*/ 0 w 657"/>
                  <a:gd name="T13" fmla="*/ 84 h 84"/>
                  <a:gd name="T14" fmla="*/ 0 w 657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152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825 w 1825"/>
                  <a:gd name="T1" fmla="*/ 97 h 451"/>
                  <a:gd name="T2" fmla="*/ 1527 w 1825"/>
                  <a:gd name="T3" fmla="*/ 47 h 451"/>
                  <a:gd name="T4" fmla="*/ 1472 w 1825"/>
                  <a:gd name="T5" fmla="*/ 4 h 451"/>
                  <a:gd name="T6" fmla="*/ 1391 w 1825"/>
                  <a:gd name="T7" fmla="*/ 0 h 451"/>
                  <a:gd name="T8" fmla="*/ 0 w 1825"/>
                  <a:gd name="T9" fmla="*/ 308 h 451"/>
                  <a:gd name="T10" fmla="*/ 451 w 1825"/>
                  <a:gd name="T11" fmla="*/ 451 h 451"/>
                  <a:gd name="T12" fmla="*/ 1628 w 1825"/>
                  <a:gd name="T13" fmla="*/ 153 h 451"/>
                  <a:gd name="T14" fmla="*/ 433 w 1825"/>
                  <a:gd name="T15" fmla="*/ 385 h 451"/>
                  <a:gd name="T16" fmla="*/ 310 w 1825"/>
                  <a:gd name="T17" fmla="*/ 305 h 451"/>
                  <a:gd name="T18" fmla="*/ 1400 w 1825"/>
                  <a:gd name="T19" fmla="*/ 42 h 451"/>
                  <a:gd name="T20" fmla="*/ 1476 w 1825"/>
                  <a:gd name="T21" fmla="*/ 63 h 451"/>
                  <a:gd name="T22" fmla="*/ 1825 w 1825"/>
                  <a:gd name="T23" fmla="*/ 97 h 451"/>
                  <a:gd name="T24" fmla="*/ 1825 w 1825"/>
                  <a:gd name="T25" fmla="*/ 97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153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382 h 382"/>
                  <a:gd name="T2" fmla="*/ 272 w 945"/>
                  <a:gd name="T3" fmla="*/ 118 h 382"/>
                  <a:gd name="T4" fmla="*/ 663 w 945"/>
                  <a:gd name="T5" fmla="*/ 0 h 382"/>
                  <a:gd name="T6" fmla="*/ 945 w 945"/>
                  <a:gd name="T7" fmla="*/ 118 h 382"/>
                  <a:gd name="T8" fmla="*/ 0 w 945"/>
                  <a:gd name="T9" fmla="*/ 382 h 382"/>
                  <a:gd name="T10" fmla="*/ 0 w 945"/>
                  <a:gd name="T11" fmla="*/ 382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154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939 w 1682"/>
                  <a:gd name="T1" fmla="*/ 0 h 1174"/>
                  <a:gd name="T2" fmla="*/ 1648 w 1682"/>
                  <a:gd name="T3" fmla="*/ 189 h 1174"/>
                  <a:gd name="T4" fmla="*/ 1682 w 1682"/>
                  <a:gd name="T5" fmla="*/ 300 h 1174"/>
                  <a:gd name="T6" fmla="*/ 1338 w 1682"/>
                  <a:gd name="T7" fmla="*/ 417 h 1174"/>
                  <a:gd name="T8" fmla="*/ 1293 w 1682"/>
                  <a:gd name="T9" fmla="*/ 505 h 1174"/>
                  <a:gd name="T10" fmla="*/ 1316 w 1682"/>
                  <a:gd name="T11" fmla="*/ 605 h 1174"/>
                  <a:gd name="T12" fmla="*/ 1366 w 1682"/>
                  <a:gd name="T13" fmla="*/ 678 h 1174"/>
                  <a:gd name="T14" fmla="*/ 1465 w 1682"/>
                  <a:gd name="T15" fmla="*/ 732 h 1174"/>
                  <a:gd name="T16" fmla="*/ 0 w 1682"/>
                  <a:gd name="T17" fmla="*/ 1174 h 1174"/>
                  <a:gd name="T18" fmla="*/ 1348 w 1682"/>
                  <a:gd name="T19" fmla="*/ 716 h 1174"/>
                  <a:gd name="T20" fmla="*/ 1259 w 1682"/>
                  <a:gd name="T21" fmla="*/ 662 h 1174"/>
                  <a:gd name="T22" fmla="*/ 828 w 1682"/>
                  <a:gd name="T23" fmla="*/ 755 h 1174"/>
                  <a:gd name="T24" fmla="*/ 1237 w 1682"/>
                  <a:gd name="T25" fmla="*/ 600 h 1174"/>
                  <a:gd name="T26" fmla="*/ 1243 w 1682"/>
                  <a:gd name="T27" fmla="*/ 473 h 1174"/>
                  <a:gd name="T28" fmla="*/ 368 w 1682"/>
                  <a:gd name="T29" fmla="*/ 666 h 1174"/>
                  <a:gd name="T30" fmla="*/ 346 w 1682"/>
                  <a:gd name="T31" fmla="*/ 573 h 1174"/>
                  <a:gd name="T32" fmla="*/ 1642 w 1682"/>
                  <a:gd name="T33" fmla="*/ 226 h 1174"/>
                  <a:gd name="T34" fmla="*/ 982 w 1682"/>
                  <a:gd name="T35" fmla="*/ 68 h 1174"/>
                  <a:gd name="T36" fmla="*/ 474 w 1682"/>
                  <a:gd name="T37" fmla="*/ 235 h 1174"/>
                  <a:gd name="T38" fmla="*/ 939 w 1682"/>
                  <a:gd name="T39" fmla="*/ 0 h 1174"/>
                  <a:gd name="T40" fmla="*/ 939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55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197 w 297"/>
                  <a:gd name="T1" fmla="*/ 0 h 141"/>
                  <a:gd name="T2" fmla="*/ 297 w 297"/>
                  <a:gd name="T3" fmla="*/ 121 h 141"/>
                  <a:gd name="T4" fmla="*/ 0 w 297"/>
                  <a:gd name="T5" fmla="*/ 141 h 141"/>
                  <a:gd name="T6" fmla="*/ 169 w 297"/>
                  <a:gd name="T7" fmla="*/ 88 h 141"/>
                  <a:gd name="T8" fmla="*/ 129 w 297"/>
                  <a:gd name="T9" fmla="*/ 13 h 141"/>
                  <a:gd name="T10" fmla="*/ 197 w 297"/>
                  <a:gd name="T11" fmla="*/ 0 h 141"/>
                  <a:gd name="T12" fmla="*/ 197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156"/>
            <p:cNvGrpSpPr>
              <a:grpSpLocks/>
            </p:cNvGrpSpPr>
            <p:nvPr/>
          </p:nvGrpSpPr>
          <p:grpSpPr bwMode="auto">
            <a:xfrm>
              <a:off x="2112" y="2540"/>
              <a:ext cx="1207" cy="791"/>
              <a:chOff x="2880" y="2118"/>
              <a:chExt cx="1207" cy="1073"/>
            </a:xfrm>
          </p:grpSpPr>
          <p:sp>
            <p:nvSpPr>
              <p:cNvPr id="19" name="Freeform 157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92 w 2566"/>
                  <a:gd name="T1" fmla="*/ 0 h 2741"/>
                  <a:gd name="T2" fmla="*/ 94 w 2566"/>
                  <a:gd name="T3" fmla="*/ 307 h 2741"/>
                  <a:gd name="T4" fmla="*/ 10 w 2566"/>
                  <a:gd name="T5" fmla="*/ 530 h 2741"/>
                  <a:gd name="T6" fmla="*/ 364 w 2566"/>
                  <a:gd name="T7" fmla="*/ 818 h 2741"/>
                  <a:gd name="T8" fmla="*/ 0 w 2566"/>
                  <a:gd name="T9" fmla="*/ 1593 h 2741"/>
                  <a:gd name="T10" fmla="*/ 560 w 2566"/>
                  <a:gd name="T11" fmla="*/ 2741 h 2741"/>
                  <a:gd name="T12" fmla="*/ 1750 w 2566"/>
                  <a:gd name="T13" fmla="*/ 2587 h 2741"/>
                  <a:gd name="T14" fmla="*/ 2566 w 2566"/>
                  <a:gd name="T15" fmla="*/ 1882 h 2741"/>
                  <a:gd name="T16" fmla="*/ 1775 w 2566"/>
                  <a:gd name="T17" fmla="*/ 222 h 2741"/>
                  <a:gd name="T18" fmla="*/ 92 w 2566"/>
                  <a:gd name="T19" fmla="*/ 0 h 2741"/>
                  <a:gd name="T20" fmla="*/ 92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58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300 w 582"/>
                  <a:gd name="T1" fmla="*/ 0 h 978"/>
                  <a:gd name="T2" fmla="*/ 0 w 582"/>
                  <a:gd name="T3" fmla="*/ 48 h 978"/>
                  <a:gd name="T4" fmla="*/ 37 w 582"/>
                  <a:gd name="T5" fmla="*/ 135 h 978"/>
                  <a:gd name="T6" fmla="*/ 582 w 582"/>
                  <a:gd name="T7" fmla="*/ 978 h 978"/>
                  <a:gd name="T8" fmla="*/ 339 w 582"/>
                  <a:gd name="T9" fmla="*/ 126 h 978"/>
                  <a:gd name="T10" fmla="*/ 300 w 582"/>
                  <a:gd name="T11" fmla="*/ 0 h 978"/>
                  <a:gd name="T12" fmla="*/ 30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59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247 w 1445"/>
                  <a:gd name="T1" fmla="*/ 0 h 1374"/>
                  <a:gd name="T2" fmla="*/ 0 w 1445"/>
                  <a:gd name="T3" fmla="*/ 93 h 1374"/>
                  <a:gd name="T4" fmla="*/ 656 w 1445"/>
                  <a:gd name="T5" fmla="*/ 1374 h 1374"/>
                  <a:gd name="T6" fmla="*/ 1445 w 1445"/>
                  <a:gd name="T7" fmla="*/ 1331 h 1374"/>
                  <a:gd name="T8" fmla="*/ 719 w 1445"/>
                  <a:gd name="T9" fmla="*/ 1182 h 1374"/>
                  <a:gd name="T10" fmla="*/ 204 w 1445"/>
                  <a:gd name="T11" fmla="*/ 156 h 1374"/>
                  <a:gd name="T12" fmla="*/ 247 w 1445"/>
                  <a:gd name="T13" fmla="*/ 0 h 1374"/>
                  <a:gd name="T14" fmla="*/ 247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60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463 w 1694"/>
                  <a:gd name="T1" fmla="*/ 0 h 855"/>
                  <a:gd name="T2" fmla="*/ 20 w 1694"/>
                  <a:gd name="T3" fmla="*/ 275 h 855"/>
                  <a:gd name="T4" fmla="*/ 0 w 1694"/>
                  <a:gd name="T5" fmla="*/ 335 h 855"/>
                  <a:gd name="T6" fmla="*/ 1389 w 1694"/>
                  <a:gd name="T7" fmla="*/ 855 h 855"/>
                  <a:gd name="T8" fmla="*/ 1694 w 1694"/>
                  <a:gd name="T9" fmla="*/ 731 h 855"/>
                  <a:gd name="T10" fmla="*/ 845 w 1694"/>
                  <a:gd name="T11" fmla="*/ 455 h 855"/>
                  <a:gd name="T12" fmla="*/ 1509 w 1694"/>
                  <a:gd name="T13" fmla="*/ 75 h 855"/>
                  <a:gd name="T14" fmla="*/ 1463 w 1694"/>
                  <a:gd name="T15" fmla="*/ 0 h 855"/>
                  <a:gd name="T16" fmla="*/ 1463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61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241 w 1806"/>
                  <a:gd name="T1" fmla="*/ 0 h 816"/>
                  <a:gd name="T2" fmla="*/ 0 w 1806"/>
                  <a:gd name="T3" fmla="*/ 101 h 816"/>
                  <a:gd name="T4" fmla="*/ 0 w 1806"/>
                  <a:gd name="T5" fmla="*/ 172 h 816"/>
                  <a:gd name="T6" fmla="*/ 1349 w 1806"/>
                  <a:gd name="T7" fmla="*/ 816 h 816"/>
                  <a:gd name="T8" fmla="*/ 1779 w 1806"/>
                  <a:gd name="T9" fmla="*/ 687 h 816"/>
                  <a:gd name="T10" fmla="*/ 1806 w 1806"/>
                  <a:gd name="T11" fmla="*/ 570 h 816"/>
                  <a:gd name="T12" fmla="*/ 1574 w 1806"/>
                  <a:gd name="T13" fmla="*/ 551 h 816"/>
                  <a:gd name="T14" fmla="*/ 1344 w 1806"/>
                  <a:gd name="T15" fmla="*/ 636 h 816"/>
                  <a:gd name="T16" fmla="*/ 207 w 1806"/>
                  <a:gd name="T17" fmla="*/ 129 h 816"/>
                  <a:gd name="T18" fmla="*/ 241 w 1806"/>
                  <a:gd name="T19" fmla="*/ 0 h 816"/>
                  <a:gd name="T20" fmla="*/ 241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62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6 w 1360"/>
                  <a:gd name="T1" fmla="*/ 59 h 1080"/>
                  <a:gd name="T2" fmla="*/ 0 w 1360"/>
                  <a:gd name="T3" fmla="*/ 180 h 1080"/>
                  <a:gd name="T4" fmla="*/ 10 w 1360"/>
                  <a:gd name="T5" fmla="*/ 314 h 1080"/>
                  <a:gd name="T6" fmla="*/ 78 w 1360"/>
                  <a:gd name="T7" fmla="*/ 384 h 1080"/>
                  <a:gd name="T8" fmla="*/ 226 w 1360"/>
                  <a:gd name="T9" fmla="*/ 419 h 1080"/>
                  <a:gd name="T10" fmla="*/ 805 w 1360"/>
                  <a:gd name="T11" fmla="*/ 844 h 1080"/>
                  <a:gd name="T12" fmla="*/ 1060 w 1360"/>
                  <a:gd name="T13" fmla="*/ 1040 h 1080"/>
                  <a:gd name="T14" fmla="*/ 1244 w 1360"/>
                  <a:gd name="T15" fmla="*/ 1080 h 1080"/>
                  <a:gd name="T16" fmla="*/ 1219 w 1360"/>
                  <a:gd name="T17" fmla="*/ 835 h 1080"/>
                  <a:gd name="T18" fmla="*/ 1360 w 1360"/>
                  <a:gd name="T19" fmla="*/ 465 h 1080"/>
                  <a:gd name="T20" fmla="*/ 1075 w 1360"/>
                  <a:gd name="T21" fmla="*/ 450 h 1080"/>
                  <a:gd name="T22" fmla="*/ 50 w 1360"/>
                  <a:gd name="T23" fmla="*/ 0 h 1080"/>
                  <a:gd name="T24" fmla="*/ 6 w 1360"/>
                  <a:gd name="T25" fmla="*/ 59 h 1080"/>
                  <a:gd name="T26" fmla="*/ 6 w 1360"/>
                  <a:gd name="T27" fmla="*/ 59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163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292 h 390"/>
                  <a:gd name="T2" fmla="*/ 53 w 1646"/>
                  <a:gd name="T3" fmla="*/ 273 h 390"/>
                  <a:gd name="T4" fmla="*/ 191 w 1646"/>
                  <a:gd name="T5" fmla="*/ 238 h 390"/>
                  <a:gd name="T6" fmla="*/ 281 w 1646"/>
                  <a:gd name="T7" fmla="*/ 216 h 390"/>
                  <a:gd name="T8" fmla="*/ 383 w 1646"/>
                  <a:gd name="T9" fmla="*/ 190 h 390"/>
                  <a:gd name="T10" fmla="*/ 490 w 1646"/>
                  <a:gd name="T11" fmla="*/ 165 h 390"/>
                  <a:gd name="T12" fmla="*/ 602 w 1646"/>
                  <a:gd name="T13" fmla="*/ 139 h 390"/>
                  <a:gd name="T14" fmla="*/ 715 w 1646"/>
                  <a:gd name="T15" fmla="*/ 112 h 390"/>
                  <a:gd name="T16" fmla="*/ 822 w 1646"/>
                  <a:gd name="T17" fmla="*/ 87 h 390"/>
                  <a:gd name="T18" fmla="*/ 924 w 1646"/>
                  <a:gd name="T19" fmla="*/ 64 h 390"/>
                  <a:gd name="T20" fmla="*/ 1014 w 1646"/>
                  <a:gd name="T21" fmla="*/ 43 h 390"/>
                  <a:gd name="T22" fmla="*/ 1150 w 1646"/>
                  <a:gd name="T23" fmla="*/ 12 h 390"/>
                  <a:gd name="T24" fmla="*/ 1202 w 1646"/>
                  <a:gd name="T25" fmla="*/ 0 h 390"/>
                  <a:gd name="T26" fmla="*/ 1646 w 1646"/>
                  <a:gd name="T27" fmla="*/ 75 h 390"/>
                  <a:gd name="T28" fmla="*/ 158 w 1646"/>
                  <a:gd name="T29" fmla="*/ 390 h 390"/>
                  <a:gd name="T30" fmla="*/ 0 w 1646"/>
                  <a:gd name="T31" fmla="*/ 292 h 390"/>
                  <a:gd name="T32" fmla="*/ 0 w 1646"/>
                  <a:gd name="T33" fmla="*/ 292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64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75 w 259"/>
                  <a:gd name="T1" fmla="*/ 0 h 417"/>
                  <a:gd name="T2" fmla="*/ 259 w 259"/>
                  <a:gd name="T3" fmla="*/ 21 h 417"/>
                  <a:gd name="T4" fmla="*/ 135 w 259"/>
                  <a:gd name="T5" fmla="*/ 241 h 417"/>
                  <a:gd name="T6" fmla="*/ 110 w 259"/>
                  <a:gd name="T7" fmla="*/ 417 h 417"/>
                  <a:gd name="T8" fmla="*/ 0 w 259"/>
                  <a:gd name="T9" fmla="*/ 350 h 417"/>
                  <a:gd name="T10" fmla="*/ 25 w 259"/>
                  <a:gd name="T11" fmla="*/ 80 h 417"/>
                  <a:gd name="T12" fmla="*/ 75 w 259"/>
                  <a:gd name="T13" fmla="*/ 0 h 417"/>
                  <a:gd name="T14" fmla="*/ 75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165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16 h 247"/>
                  <a:gd name="T2" fmla="*/ 174 w 423"/>
                  <a:gd name="T3" fmla="*/ 0 h 247"/>
                  <a:gd name="T4" fmla="*/ 423 w 423"/>
                  <a:gd name="T5" fmla="*/ 201 h 247"/>
                  <a:gd name="T6" fmla="*/ 44 w 423"/>
                  <a:gd name="T7" fmla="*/ 247 h 247"/>
                  <a:gd name="T8" fmla="*/ 0 w 423"/>
                  <a:gd name="T9" fmla="*/ 16 h 247"/>
                  <a:gd name="T10" fmla="*/ 0 w 423"/>
                  <a:gd name="T11" fmla="*/ 16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166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155 w 2378"/>
                  <a:gd name="T1" fmla="*/ 301 h 751"/>
                  <a:gd name="T2" fmla="*/ 129 w 2378"/>
                  <a:gd name="T3" fmla="*/ 450 h 751"/>
                  <a:gd name="T4" fmla="*/ 0 w 2378"/>
                  <a:gd name="T5" fmla="*/ 601 h 751"/>
                  <a:gd name="T6" fmla="*/ 563 w 2378"/>
                  <a:gd name="T7" fmla="*/ 751 h 751"/>
                  <a:gd name="T8" fmla="*/ 1684 w 2378"/>
                  <a:gd name="T9" fmla="*/ 647 h 751"/>
                  <a:gd name="T10" fmla="*/ 1763 w 2378"/>
                  <a:gd name="T11" fmla="*/ 616 h 751"/>
                  <a:gd name="T12" fmla="*/ 1913 w 2378"/>
                  <a:gd name="T13" fmla="*/ 647 h 751"/>
                  <a:gd name="T14" fmla="*/ 2042 w 2378"/>
                  <a:gd name="T15" fmla="*/ 630 h 751"/>
                  <a:gd name="T16" fmla="*/ 2187 w 2378"/>
                  <a:gd name="T17" fmla="*/ 607 h 751"/>
                  <a:gd name="T18" fmla="*/ 2221 w 2378"/>
                  <a:gd name="T19" fmla="*/ 580 h 751"/>
                  <a:gd name="T20" fmla="*/ 2276 w 2378"/>
                  <a:gd name="T21" fmla="*/ 534 h 751"/>
                  <a:gd name="T22" fmla="*/ 2326 w 2378"/>
                  <a:gd name="T23" fmla="*/ 490 h 751"/>
                  <a:gd name="T24" fmla="*/ 2348 w 2378"/>
                  <a:gd name="T25" fmla="*/ 471 h 751"/>
                  <a:gd name="T26" fmla="*/ 2378 w 2378"/>
                  <a:gd name="T27" fmla="*/ 186 h 751"/>
                  <a:gd name="T28" fmla="*/ 2218 w 2378"/>
                  <a:gd name="T29" fmla="*/ 0 h 751"/>
                  <a:gd name="T30" fmla="*/ 1439 w 2378"/>
                  <a:gd name="T31" fmla="*/ 140 h 751"/>
                  <a:gd name="T32" fmla="*/ 155 w 2378"/>
                  <a:gd name="T33" fmla="*/ 301 h 751"/>
                  <a:gd name="T34" fmla="*/ 155 w 2378"/>
                  <a:gd name="T35" fmla="*/ 301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67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15 w 3063"/>
                  <a:gd name="T1" fmla="*/ 29 h 1730"/>
                  <a:gd name="T2" fmla="*/ 134 w 3063"/>
                  <a:gd name="T3" fmla="*/ 0 h 1730"/>
                  <a:gd name="T4" fmla="*/ 205 w 3063"/>
                  <a:gd name="T5" fmla="*/ 184 h 1730"/>
                  <a:gd name="T6" fmla="*/ 306 w 3063"/>
                  <a:gd name="T7" fmla="*/ 212 h 1730"/>
                  <a:gd name="T8" fmla="*/ 880 w 3063"/>
                  <a:gd name="T9" fmla="*/ 630 h 1730"/>
                  <a:gd name="T10" fmla="*/ 669 w 3063"/>
                  <a:gd name="T11" fmla="*/ 680 h 1730"/>
                  <a:gd name="T12" fmla="*/ 809 w 3063"/>
                  <a:gd name="T13" fmla="*/ 936 h 1730"/>
                  <a:gd name="T14" fmla="*/ 1284 w 3063"/>
                  <a:gd name="T15" fmla="*/ 885 h 1730"/>
                  <a:gd name="T16" fmla="*/ 1594 w 3063"/>
                  <a:gd name="T17" fmla="*/ 980 h 1730"/>
                  <a:gd name="T18" fmla="*/ 2453 w 3063"/>
                  <a:gd name="T19" fmla="*/ 705 h 1730"/>
                  <a:gd name="T20" fmla="*/ 2883 w 3063"/>
                  <a:gd name="T21" fmla="*/ 730 h 1730"/>
                  <a:gd name="T22" fmla="*/ 3063 w 3063"/>
                  <a:gd name="T23" fmla="*/ 970 h 1730"/>
                  <a:gd name="T24" fmla="*/ 3014 w 3063"/>
                  <a:gd name="T25" fmla="*/ 1427 h 1730"/>
                  <a:gd name="T26" fmla="*/ 2858 w 3063"/>
                  <a:gd name="T27" fmla="*/ 1555 h 1730"/>
                  <a:gd name="T28" fmla="*/ 2537 w 3063"/>
                  <a:gd name="T29" fmla="*/ 1614 h 1730"/>
                  <a:gd name="T30" fmla="*/ 2388 w 3063"/>
                  <a:gd name="T31" fmla="*/ 1581 h 1730"/>
                  <a:gd name="T32" fmla="*/ 2269 w 3063"/>
                  <a:gd name="T33" fmla="*/ 1620 h 1730"/>
                  <a:gd name="T34" fmla="*/ 1115 w 3063"/>
                  <a:gd name="T35" fmla="*/ 1730 h 1730"/>
                  <a:gd name="T36" fmla="*/ 561 w 3063"/>
                  <a:gd name="T37" fmla="*/ 1594 h 1730"/>
                  <a:gd name="T38" fmla="*/ 964 w 3063"/>
                  <a:gd name="T39" fmla="*/ 1535 h 1730"/>
                  <a:gd name="T40" fmla="*/ 2554 w 3063"/>
                  <a:gd name="T41" fmla="*/ 1409 h 1730"/>
                  <a:gd name="T42" fmla="*/ 2808 w 3063"/>
                  <a:gd name="T43" fmla="*/ 1395 h 1730"/>
                  <a:gd name="T44" fmla="*/ 2908 w 3063"/>
                  <a:gd name="T45" fmla="*/ 1160 h 1730"/>
                  <a:gd name="T46" fmla="*/ 2892 w 3063"/>
                  <a:gd name="T47" fmla="*/ 1133 h 1730"/>
                  <a:gd name="T48" fmla="*/ 2855 w 3063"/>
                  <a:gd name="T49" fmla="*/ 1074 h 1730"/>
                  <a:gd name="T50" fmla="*/ 2834 w 3063"/>
                  <a:gd name="T51" fmla="*/ 1042 h 1730"/>
                  <a:gd name="T52" fmla="*/ 2815 w 3063"/>
                  <a:gd name="T53" fmla="*/ 1012 h 1730"/>
                  <a:gd name="T54" fmla="*/ 2788 w 3063"/>
                  <a:gd name="T55" fmla="*/ 980 h 1730"/>
                  <a:gd name="T56" fmla="*/ 2536 w 3063"/>
                  <a:gd name="T57" fmla="*/ 1006 h 1730"/>
                  <a:gd name="T58" fmla="*/ 2372 w 3063"/>
                  <a:gd name="T59" fmla="*/ 1029 h 1730"/>
                  <a:gd name="T60" fmla="*/ 2298 w 3063"/>
                  <a:gd name="T61" fmla="*/ 1040 h 1730"/>
                  <a:gd name="T62" fmla="*/ 784 w 3063"/>
                  <a:gd name="T63" fmla="*/ 1215 h 1730"/>
                  <a:gd name="T64" fmla="*/ 703 w 3063"/>
                  <a:gd name="T65" fmla="*/ 1237 h 1730"/>
                  <a:gd name="T66" fmla="*/ 0 w 3063"/>
                  <a:gd name="T67" fmla="*/ 119 h 1730"/>
                  <a:gd name="T68" fmla="*/ 459 w 3063"/>
                  <a:gd name="T69" fmla="*/ 710 h 1730"/>
                  <a:gd name="T70" fmla="*/ 15 w 3063"/>
                  <a:gd name="T71" fmla="*/ 29 h 1730"/>
                  <a:gd name="T72" fmla="*/ 15 w 3063"/>
                  <a:gd name="T73" fmla="*/ 29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68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178 h 178"/>
                  <a:gd name="T2" fmla="*/ 423 w 593"/>
                  <a:gd name="T3" fmla="*/ 161 h 178"/>
                  <a:gd name="T4" fmla="*/ 593 w 593"/>
                  <a:gd name="T5" fmla="*/ 142 h 178"/>
                  <a:gd name="T6" fmla="*/ 519 w 593"/>
                  <a:gd name="T7" fmla="*/ 68 h 178"/>
                  <a:gd name="T8" fmla="*/ 546 w 593"/>
                  <a:gd name="T9" fmla="*/ 0 h 178"/>
                  <a:gd name="T10" fmla="*/ 380 w 593"/>
                  <a:gd name="T11" fmla="*/ 29 h 178"/>
                  <a:gd name="T12" fmla="*/ 155 w 593"/>
                  <a:gd name="T13" fmla="*/ 124 h 178"/>
                  <a:gd name="T14" fmla="*/ 0 w 593"/>
                  <a:gd name="T15" fmla="*/ 178 h 178"/>
                  <a:gd name="T16" fmla="*/ 0 w 593"/>
                  <a:gd name="T17" fmla="*/ 178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69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9 w 264"/>
                  <a:gd name="T1" fmla="*/ 420 h 477"/>
                  <a:gd name="T2" fmla="*/ 0 w 264"/>
                  <a:gd name="T3" fmla="*/ 266 h 477"/>
                  <a:gd name="T4" fmla="*/ 59 w 264"/>
                  <a:gd name="T5" fmla="*/ 96 h 477"/>
                  <a:gd name="T6" fmla="*/ 109 w 264"/>
                  <a:gd name="T7" fmla="*/ 0 h 477"/>
                  <a:gd name="T8" fmla="*/ 264 w 264"/>
                  <a:gd name="T9" fmla="*/ 81 h 477"/>
                  <a:gd name="T10" fmla="*/ 214 w 264"/>
                  <a:gd name="T11" fmla="*/ 106 h 477"/>
                  <a:gd name="T12" fmla="*/ 119 w 264"/>
                  <a:gd name="T13" fmla="*/ 131 h 477"/>
                  <a:gd name="T14" fmla="*/ 73 w 264"/>
                  <a:gd name="T15" fmla="*/ 245 h 477"/>
                  <a:gd name="T16" fmla="*/ 73 w 264"/>
                  <a:gd name="T17" fmla="*/ 366 h 477"/>
                  <a:gd name="T18" fmla="*/ 144 w 264"/>
                  <a:gd name="T19" fmla="*/ 477 h 477"/>
                  <a:gd name="T20" fmla="*/ 9 w 264"/>
                  <a:gd name="T21" fmla="*/ 420 h 477"/>
                  <a:gd name="T22" fmla="*/ 9 w 264"/>
                  <a:gd name="T23" fmla="*/ 42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70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297 h 496"/>
                  <a:gd name="T2" fmla="*/ 1110 w 1385"/>
                  <a:gd name="T3" fmla="*/ 0 h 496"/>
                  <a:gd name="T4" fmla="*/ 1255 w 1385"/>
                  <a:gd name="T5" fmla="*/ 31 h 496"/>
                  <a:gd name="T6" fmla="*/ 269 w 1385"/>
                  <a:gd name="T7" fmla="*/ 309 h 496"/>
                  <a:gd name="T8" fmla="*/ 1385 w 1385"/>
                  <a:gd name="T9" fmla="*/ 121 h 496"/>
                  <a:gd name="T10" fmla="*/ 291 w 1385"/>
                  <a:gd name="T11" fmla="*/ 496 h 496"/>
                  <a:gd name="T12" fmla="*/ 0 w 1385"/>
                  <a:gd name="T13" fmla="*/ 297 h 496"/>
                  <a:gd name="T14" fmla="*/ 0 w 1385"/>
                  <a:gd name="T15" fmla="*/ 297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71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44 h 300"/>
                  <a:gd name="T2" fmla="*/ 187 w 595"/>
                  <a:gd name="T3" fmla="*/ 0 h 300"/>
                  <a:gd name="T4" fmla="*/ 428 w 595"/>
                  <a:gd name="T5" fmla="*/ 131 h 300"/>
                  <a:gd name="T6" fmla="*/ 595 w 595"/>
                  <a:gd name="T7" fmla="*/ 251 h 300"/>
                  <a:gd name="T8" fmla="*/ 490 w 595"/>
                  <a:gd name="T9" fmla="*/ 269 h 300"/>
                  <a:gd name="T10" fmla="*/ 375 w 595"/>
                  <a:gd name="T11" fmla="*/ 193 h 300"/>
                  <a:gd name="T12" fmla="*/ 291 w 595"/>
                  <a:gd name="T13" fmla="*/ 109 h 300"/>
                  <a:gd name="T14" fmla="*/ 155 w 595"/>
                  <a:gd name="T15" fmla="*/ 94 h 300"/>
                  <a:gd name="T16" fmla="*/ 140 w 595"/>
                  <a:gd name="T17" fmla="*/ 300 h 300"/>
                  <a:gd name="T18" fmla="*/ 0 w 595"/>
                  <a:gd name="T19" fmla="*/ 44 h 300"/>
                  <a:gd name="T20" fmla="*/ 0 w 595"/>
                  <a:gd name="T21" fmla="*/ 44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72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71 w 452"/>
                  <a:gd name="T1" fmla="*/ 96 h 1211"/>
                  <a:gd name="T2" fmla="*/ 362 w 452"/>
                  <a:gd name="T3" fmla="*/ 0 h 1211"/>
                  <a:gd name="T4" fmla="*/ 452 w 452"/>
                  <a:gd name="T5" fmla="*/ 110 h 1211"/>
                  <a:gd name="T6" fmla="*/ 322 w 452"/>
                  <a:gd name="T7" fmla="*/ 776 h 1211"/>
                  <a:gd name="T8" fmla="*/ 186 w 452"/>
                  <a:gd name="T9" fmla="*/ 896 h 1211"/>
                  <a:gd name="T10" fmla="*/ 182 w 452"/>
                  <a:gd name="T11" fmla="*/ 1211 h 1211"/>
                  <a:gd name="T12" fmla="*/ 71 w 452"/>
                  <a:gd name="T13" fmla="*/ 1086 h 1211"/>
                  <a:gd name="T14" fmla="*/ 49 w 452"/>
                  <a:gd name="T15" fmla="*/ 941 h 1211"/>
                  <a:gd name="T16" fmla="*/ 27 w 452"/>
                  <a:gd name="T17" fmla="*/ 841 h 1211"/>
                  <a:gd name="T18" fmla="*/ 5 w 452"/>
                  <a:gd name="T19" fmla="*/ 794 h 1211"/>
                  <a:gd name="T20" fmla="*/ 0 w 452"/>
                  <a:gd name="T21" fmla="*/ 772 h 1211"/>
                  <a:gd name="T22" fmla="*/ 5 w 452"/>
                  <a:gd name="T23" fmla="*/ 716 h 1211"/>
                  <a:gd name="T24" fmla="*/ 30 w 452"/>
                  <a:gd name="T25" fmla="*/ 549 h 1211"/>
                  <a:gd name="T26" fmla="*/ 61 w 452"/>
                  <a:gd name="T27" fmla="*/ 382 h 1211"/>
                  <a:gd name="T28" fmla="*/ 77 w 452"/>
                  <a:gd name="T29" fmla="*/ 305 h 1211"/>
                  <a:gd name="T30" fmla="*/ 37 w 452"/>
                  <a:gd name="T31" fmla="*/ 121 h 1211"/>
                  <a:gd name="T32" fmla="*/ 71 w 452"/>
                  <a:gd name="T33" fmla="*/ 96 h 1211"/>
                  <a:gd name="T34" fmla="*/ 71 w 452"/>
                  <a:gd name="T35" fmla="*/ 96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173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09 h 1290"/>
                  <a:gd name="T2" fmla="*/ 369 w 474"/>
                  <a:gd name="T3" fmla="*/ 0 h 1290"/>
                  <a:gd name="T4" fmla="*/ 474 w 474"/>
                  <a:gd name="T5" fmla="*/ 214 h 1290"/>
                  <a:gd name="T6" fmla="*/ 310 w 474"/>
                  <a:gd name="T7" fmla="*/ 689 h 1290"/>
                  <a:gd name="T8" fmla="*/ 434 w 474"/>
                  <a:gd name="T9" fmla="*/ 1005 h 1290"/>
                  <a:gd name="T10" fmla="*/ 230 w 474"/>
                  <a:gd name="T11" fmla="*/ 959 h 1290"/>
                  <a:gd name="T12" fmla="*/ 140 w 474"/>
                  <a:gd name="T13" fmla="*/ 1290 h 1290"/>
                  <a:gd name="T14" fmla="*/ 57 w 474"/>
                  <a:gd name="T15" fmla="*/ 1026 h 1290"/>
                  <a:gd name="T16" fmla="*/ 15 w 474"/>
                  <a:gd name="T17" fmla="*/ 779 h 1290"/>
                  <a:gd name="T18" fmla="*/ 90 w 474"/>
                  <a:gd name="T19" fmla="*/ 509 h 1290"/>
                  <a:gd name="T20" fmla="*/ 34 w 474"/>
                  <a:gd name="T21" fmla="*/ 304 h 1290"/>
                  <a:gd name="T22" fmla="*/ 124 w 474"/>
                  <a:gd name="T23" fmla="*/ 214 h 1290"/>
                  <a:gd name="T24" fmla="*/ 230 w 474"/>
                  <a:gd name="T25" fmla="*/ 244 h 1290"/>
                  <a:gd name="T26" fmla="*/ 190 w 474"/>
                  <a:gd name="T27" fmla="*/ 339 h 1290"/>
                  <a:gd name="T28" fmla="*/ 264 w 474"/>
                  <a:gd name="T29" fmla="*/ 390 h 1290"/>
                  <a:gd name="T30" fmla="*/ 115 w 474"/>
                  <a:gd name="T31" fmla="*/ 689 h 1290"/>
                  <a:gd name="T32" fmla="*/ 190 w 474"/>
                  <a:gd name="T33" fmla="*/ 675 h 1290"/>
                  <a:gd name="T34" fmla="*/ 115 w 474"/>
                  <a:gd name="T35" fmla="*/ 900 h 1290"/>
                  <a:gd name="T36" fmla="*/ 214 w 474"/>
                  <a:gd name="T37" fmla="*/ 785 h 1290"/>
                  <a:gd name="T38" fmla="*/ 260 w 474"/>
                  <a:gd name="T39" fmla="*/ 555 h 1290"/>
                  <a:gd name="T40" fmla="*/ 260 w 474"/>
                  <a:gd name="T41" fmla="*/ 484 h 1290"/>
                  <a:gd name="T42" fmla="*/ 339 w 474"/>
                  <a:gd name="T43" fmla="*/ 314 h 1290"/>
                  <a:gd name="T44" fmla="*/ 285 w 474"/>
                  <a:gd name="T45" fmla="*/ 300 h 1290"/>
                  <a:gd name="T46" fmla="*/ 304 w 474"/>
                  <a:gd name="T47" fmla="*/ 170 h 1290"/>
                  <a:gd name="T48" fmla="*/ 180 w 474"/>
                  <a:gd name="T49" fmla="*/ 149 h 1290"/>
                  <a:gd name="T50" fmla="*/ 199 w 474"/>
                  <a:gd name="T51" fmla="*/ 99 h 1290"/>
                  <a:gd name="T52" fmla="*/ 25 w 474"/>
                  <a:gd name="T53" fmla="*/ 195 h 1290"/>
                  <a:gd name="T54" fmla="*/ 0 w 474"/>
                  <a:gd name="T55" fmla="*/ 109 h 1290"/>
                  <a:gd name="T56" fmla="*/ 0 w 474"/>
                  <a:gd name="T57" fmla="*/ 109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74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136 h 686"/>
                  <a:gd name="T2" fmla="*/ 60 w 794"/>
                  <a:gd name="T3" fmla="*/ 40 h 686"/>
                  <a:gd name="T4" fmla="*/ 134 w 794"/>
                  <a:gd name="T5" fmla="*/ 0 h 686"/>
                  <a:gd name="T6" fmla="*/ 144 w 794"/>
                  <a:gd name="T7" fmla="*/ 96 h 686"/>
                  <a:gd name="T8" fmla="*/ 349 w 794"/>
                  <a:gd name="T9" fmla="*/ 291 h 686"/>
                  <a:gd name="T10" fmla="*/ 653 w 794"/>
                  <a:gd name="T11" fmla="*/ 466 h 686"/>
                  <a:gd name="T12" fmla="*/ 794 w 794"/>
                  <a:gd name="T13" fmla="*/ 341 h 686"/>
                  <a:gd name="T14" fmla="*/ 714 w 794"/>
                  <a:gd name="T15" fmla="*/ 686 h 686"/>
                  <a:gd name="T16" fmla="*/ 100 w 794"/>
                  <a:gd name="T17" fmla="*/ 230 h 686"/>
                  <a:gd name="T18" fmla="*/ 20 w 794"/>
                  <a:gd name="T19" fmla="*/ 215 h 686"/>
                  <a:gd name="T20" fmla="*/ 0 w 794"/>
                  <a:gd name="T21" fmla="*/ 136 h 686"/>
                  <a:gd name="T22" fmla="*/ 0 w 794"/>
                  <a:gd name="T23" fmla="*/ 136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75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32 w 902"/>
                  <a:gd name="T1" fmla="*/ 40 h 521"/>
                  <a:gd name="T2" fmla="*/ 0 w 902"/>
                  <a:gd name="T3" fmla="*/ 102 h 521"/>
                  <a:gd name="T4" fmla="*/ 143 w 902"/>
                  <a:gd name="T5" fmla="*/ 121 h 521"/>
                  <a:gd name="T6" fmla="*/ 767 w 902"/>
                  <a:gd name="T7" fmla="*/ 446 h 521"/>
                  <a:gd name="T8" fmla="*/ 812 w 902"/>
                  <a:gd name="T9" fmla="*/ 521 h 521"/>
                  <a:gd name="T10" fmla="*/ 902 w 902"/>
                  <a:gd name="T11" fmla="*/ 435 h 521"/>
                  <a:gd name="T12" fmla="*/ 93 w 902"/>
                  <a:gd name="T13" fmla="*/ 0 h 521"/>
                  <a:gd name="T14" fmla="*/ 32 w 902"/>
                  <a:gd name="T15" fmla="*/ 40 h 521"/>
                  <a:gd name="T16" fmla="*/ 32 w 902"/>
                  <a:gd name="T17" fmla="*/ 4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76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11 w 2259"/>
                  <a:gd name="T1" fmla="*/ 515 h 900"/>
                  <a:gd name="T2" fmla="*/ 90 w 2259"/>
                  <a:gd name="T3" fmla="*/ 655 h 900"/>
                  <a:gd name="T4" fmla="*/ 226 w 2259"/>
                  <a:gd name="T5" fmla="*/ 709 h 900"/>
                  <a:gd name="T6" fmla="*/ 231 w 2259"/>
                  <a:gd name="T7" fmla="*/ 510 h 900"/>
                  <a:gd name="T8" fmla="*/ 321 w 2259"/>
                  <a:gd name="T9" fmla="*/ 284 h 900"/>
                  <a:gd name="T10" fmla="*/ 201 w 2259"/>
                  <a:gd name="T11" fmla="*/ 345 h 900"/>
                  <a:gd name="T12" fmla="*/ 155 w 2259"/>
                  <a:gd name="T13" fmla="*/ 379 h 900"/>
                  <a:gd name="T14" fmla="*/ 141 w 2259"/>
                  <a:gd name="T15" fmla="*/ 315 h 900"/>
                  <a:gd name="T16" fmla="*/ 146 w 2259"/>
                  <a:gd name="T17" fmla="*/ 184 h 900"/>
                  <a:gd name="T18" fmla="*/ 511 w 2259"/>
                  <a:gd name="T19" fmla="*/ 0 h 900"/>
                  <a:gd name="T20" fmla="*/ 504 w 2259"/>
                  <a:gd name="T21" fmla="*/ 233 h 900"/>
                  <a:gd name="T22" fmla="*/ 437 w 2259"/>
                  <a:gd name="T23" fmla="*/ 283 h 900"/>
                  <a:gd name="T24" fmla="*/ 390 w 2259"/>
                  <a:gd name="T25" fmla="*/ 540 h 900"/>
                  <a:gd name="T26" fmla="*/ 481 w 2259"/>
                  <a:gd name="T27" fmla="*/ 730 h 900"/>
                  <a:gd name="T28" fmla="*/ 1885 w 2259"/>
                  <a:gd name="T29" fmla="*/ 305 h 900"/>
                  <a:gd name="T30" fmla="*/ 1780 w 2259"/>
                  <a:gd name="T31" fmla="*/ 100 h 900"/>
                  <a:gd name="T32" fmla="*/ 2259 w 2259"/>
                  <a:gd name="T33" fmla="*/ 299 h 900"/>
                  <a:gd name="T34" fmla="*/ 2179 w 2259"/>
                  <a:gd name="T35" fmla="*/ 355 h 900"/>
                  <a:gd name="T36" fmla="*/ 496 w 2259"/>
                  <a:gd name="T37" fmla="*/ 900 h 900"/>
                  <a:gd name="T38" fmla="*/ 349 w 2259"/>
                  <a:gd name="T39" fmla="*/ 864 h 900"/>
                  <a:gd name="T40" fmla="*/ 46 w 2259"/>
                  <a:gd name="T41" fmla="*/ 740 h 900"/>
                  <a:gd name="T42" fmla="*/ 0 w 2259"/>
                  <a:gd name="T43" fmla="*/ 600 h 900"/>
                  <a:gd name="T44" fmla="*/ 11 w 2259"/>
                  <a:gd name="T45" fmla="*/ 515 h 900"/>
                  <a:gd name="T46" fmla="*/ 11 w 2259"/>
                  <a:gd name="T47" fmla="*/ 515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77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00 w 1340"/>
                  <a:gd name="T1" fmla="*/ 210 h 586"/>
                  <a:gd name="T2" fmla="*/ 634 w 1340"/>
                  <a:gd name="T3" fmla="*/ 0 h 586"/>
                  <a:gd name="T4" fmla="*/ 1340 w 1340"/>
                  <a:gd name="T5" fmla="*/ 170 h 586"/>
                  <a:gd name="T6" fmla="*/ 1208 w 1340"/>
                  <a:gd name="T7" fmla="*/ 256 h 586"/>
                  <a:gd name="T8" fmla="*/ 14 w 1340"/>
                  <a:gd name="T9" fmla="*/ 586 h 586"/>
                  <a:gd name="T10" fmla="*/ 0 w 1340"/>
                  <a:gd name="T11" fmla="*/ 436 h 586"/>
                  <a:gd name="T12" fmla="*/ 100 w 1340"/>
                  <a:gd name="T13" fmla="*/ 210 h 586"/>
                  <a:gd name="T14" fmla="*/ 100 w 1340"/>
                  <a:gd name="T15" fmla="*/ 21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78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45 h 770"/>
                  <a:gd name="T2" fmla="*/ 24 w 1387"/>
                  <a:gd name="T3" fmla="*/ 0 h 770"/>
                  <a:gd name="T4" fmla="*/ 1387 w 1387"/>
                  <a:gd name="T5" fmla="*/ 659 h 770"/>
                  <a:gd name="T6" fmla="*/ 1356 w 1387"/>
                  <a:gd name="T7" fmla="*/ 770 h 770"/>
                  <a:gd name="T8" fmla="*/ 0 w 1387"/>
                  <a:gd name="T9" fmla="*/ 45 h 770"/>
                  <a:gd name="T10" fmla="*/ 0 w 1387"/>
                  <a:gd name="T11" fmla="*/ 45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79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9 w 2793"/>
                  <a:gd name="T1" fmla="*/ 280 h 946"/>
                  <a:gd name="T2" fmla="*/ 1219 w 2793"/>
                  <a:gd name="T3" fmla="*/ 716 h 946"/>
                  <a:gd name="T4" fmla="*/ 1169 w 2793"/>
                  <a:gd name="T5" fmla="*/ 946 h 946"/>
                  <a:gd name="T6" fmla="*/ 1433 w 2793"/>
                  <a:gd name="T7" fmla="*/ 856 h 946"/>
                  <a:gd name="T8" fmla="*/ 1584 w 2793"/>
                  <a:gd name="T9" fmla="*/ 795 h 946"/>
                  <a:gd name="T10" fmla="*/ 1544 w 2793"/>
                  <a:gd name="T11" fmla="*/ 590 h 946"/>
                  <a:gd name="T12" fmla="*/ 1928 w 2793"/>
                  <a:gd name="T13" fmla="*/ 441 h 946"/>
                  <a:gd name="T14" fmla="*/ 2003 w 2793"/>
                  <a:gd name="T15" fmla="*/ 586 h 946"/>
                  <a:gd name="T16" fmla="*/ 1959 w 2793"/>
                  <a:gd name="T17" fmla="*/ 835 h 946"/>
                  <a:gd name="T18" fmla="*/ 2498 w 2793"/>
                  <a:gd name="T19" fmla="*/ 574 h 946"/>
                  <a:gd name="T20" fmla="*/ 2648 w 2793"/>
                  <a:gd name="T21" fmla="*/ 586 h 946"/>
                  <a:gd name="T22" fmla="*/ 2793 w 2793"/>
                  <a:gd name="T23" fmla="*/ 310 h 946"/>
                  <a:gd name="T24" fmla="*/ 2778 w 2793"/>
                  <a:gd name="T25" fmla="*/ 106 h 946"/>
                  <a:gd name="T26" fmla="*/ 2588 w 2793"/>
                  <a:gd name="T27" fmla="*/ 0 h 946"/>
                  <a:gd name="T28" fmla="*/ 1194 w 2793"/>
                  <a:gd name="T29" fmla="*/ 435 h 946"/>
                  <a:gd name="T30" fmla="*/ 1089 w 2793"/>
                  <a:gd name="T31" fmla="*/ 490 h 946"/>
                  <a:gd name="T32" fmla="*/ 0 w 2793"/>
                  <a:gd name="T33" fmla="*/ 115 h 946"/>
                  <a:gd name="T34" fmla="*/ 9 w 2793"/>
                  <a:gd name="T35" fmla="*/ 280 h 946"/>
                  <a:gd name="T36" fmla="*/ 9 w 2793"/>
                  <a:gd name="T37" fmla="*/ 28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80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316 h 1267"/>
                  <a:gd name="T2" fmla="*/ 1490 w 2984"/>
                  <a:gd name="T3" fmla="*/ 0 h 1267"/>
                  <a:gd name="T4" fmla="*/ 2284 w 2984"/>
                  <a:gd name="T5" fmla="*/ 170 h 1267"/>
                  <a:gd name="T6" fmla="*/ 991 w 2984"/>
                  <a:gd name="T7" fmla="*/ 481 h 1267"/>
                  <a:gd name="T8" fmla="*/ 1291 w 2984"/>
                  <a:gd name="T9" fmla="*/ 586 h 1267"/>
                  <a:gd name="T10" fmla="*/ 2598 w 2984"/>
                  <a:gd name="T11" fmla="*/ 266 h 1267"/>
                  <a:gd name="T12" fmla="*/ 2731 w 2984"/>
                  <a:gd name="T13" fmla="*/ 213 h 1267"/>
                  <a:gd name="T14" fmla="*/ 2904 w 2984"/>
                  <a:gd name="T15" fmla="*/ 306 h 1267"/>
                  <a:gd name="T16" fmla="*/ 2979 w 2984"/>
                  <a:gd name="T17" fmla="*/ 421 h 1267"/>
                  <a:gd name="T18" fmla="*/ 2984 w 2984"/>
                  <a:gd name="T19" fmla="*/ 741 h 1267"/>
                  <a:gd name="T20" fmla="*/ 2824 w 2984"/>
                  <a:gd name="T21" fmla="*/ 957 h 1267"/>
                  <a:gd name="T22" fmla="*/ 2674 w 2984"/>
                  <a:gd name="T23" fmla="*/ 967 h 1267"/>
                  <a:gd name="T24" fmla="*/ 2649 w 2984"/>
                  <a:gd name="T25" fmla="*/ 1032 h 1267"/>
                  <a:gd name="T26" fmla="*/ 2514 w 2984"/>
                  <a:gd name="T27" fmla="*/ 1097 h 1267"/>
                  <a:gd name="T28" fmla="*/ 2349 w 2984"/>
                  <a:gd name="T29" fmla="*/ 1147 h 1267"/>
                  <a:gd name="T30" fmla="*/ 2119 w 2984"/>
                  <a:gd name="T31" fmla="*/ 1267 h 1267"/>
                  <a:gd name="T32" fmla="*/ 2135 w 2984"/>
                  <a:gd name="T33" fmla="*/ 1206 h 1267"/>
                  <a:gd name="T34" fmla="*/ 2209 w 2984"/>
                  <a:gd name="T35" fmla="*/ 1026 h 1267"/>
                  <a:gd name="T36" fmla="*/ 2759 w 2984"/>
                  <a:gd name="T37" fmla="*/ 806 h 1267"/>
                  <a:gd name="T38" fmla="*/ 2864 w 2984"/>
                  <a:gd name="T39" fmla="*/ 676 h 1267"/>
                  <a:gd name="T40" fmla="*/ 2835 w 2984"/>
                  <a:gd name="T41" fmla="*/ 446 h 1267"/>
                  <a:gd name="T42" fmla="*/ 2759 w 2984"/>
                  <a:gd name="T43" fmla="*/ 403 h 1267"/>
                  <a:gd name="T44" fmla="*/ 1375 w 2984"/>
                  <a:gd name="T45" fmla="*/ 787 h 1267"/>
                  <a:gd name="T46" fmla="*/ 0 w 2984"/>
                  <a:gd name="T47" fmla="*/ 316 h 1267"/>
                  <a:gd name="T48" fmla="*/ 0 w 2984"/>
                  <a:gd name="T49" fmla="*/ 31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81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509 w 1534"/>
                  <a:gd name="T1" fmla="*/ 236 h 781"/>
                  <a:gd name="T2" fmla="*/ 1419 w 1534"/>
                  <a:gd name="T3" fmla="*/ 0 h 781"/>
                  <a:gd name="T4" fmla="*/ 1408 w 1534"/>
                  <a:gd name="T5" fmla="*/ 137 h 781"/>
                  <a:gd name="T6" fmla="*/ 1423 w 1534"/>
                  <a:gd name="T7" fmla="*/ 251 h 781"/>
                  <a:gd name="T8" fmla="*/ 1534 w 1534"/>
                  <a:gd name="T9" fmla="*/ 331 h 781"/>
                  <a:gd name="T10" fmla="*/ 115 w 1534"/>
                  <a:gd name="T11" fmla="*/ 781 h 781"/>
                  <a:gd name="T12" fmla="*/ 40 w 1534"/>
                  <a:gd name="T13" fmla="*/ 741 h 781"/>
                  <a:gd name="T14" fmla="*/ 0 w 1534"/>
                  <a:gd name="T15" fmla="*/ 611 h 781"/>
                  <a:gd name="T16" fmla="*/ 55 w 1534"/>
                  <a:gd name="T17" fmla="*/ 345 h 781"/>
                  <a:gd name="T18" fmla="*/ 109 w 1534"/>
                  <a:gd name="T19" fmla="*/ 316 h 781"/>
                  <a:gd name="T20" fmla="*/ 245 w 1534"/>
                  <a:gd name="T21" fmla="*/ 586 h 781"/>
                  <a:gd name="T22" fmla="*/ 316 w 1534"/>
                  <a:gd name="T23" fmla="*/ 648 h 781"/>
                  <a:gd name="T24" fmla="*/ 325 w 1534"/>
                  <a:gd name="T25" fmla="*/ 410 h 781"/>
                  <a:gd name="T26" fmla="*/ 409 w 1534"/>
                  <a:gd name="T27" fmla="*/ 331 h 781"/>
                  <a:gd name="T28" fmla="*/ 577 w 1534"/>
                  <a:gd name="T29" fmla="*/ 387 h 781"/>
                  <a:gd name="T30" fmla="*/ 509 w 1534"/>
                  <a:gd name="T31" fmla="*/ 236 h 781"/>
                  <a:gd name="T32" fmla="*/ 509 w 1534"/>
                  <a:gd name="T33" fmla="*/ 236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182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229 h 264"/>
                  <a:gd name="T2" fmla="*/ 310 w 468"/>
                  <a:gd name="T3" fmla="*/ 199 h 264"/>
                  <a:gd name="T4" fmla="*/ 294 w 468"/>
                  <a:gd name="T5" fmla="*/ 264 h 264"/>
                  <a:gd name="T6" fmla="*/ 434 w 468"/>
                  <a:gd name="T7" fmla="*/ 210 h 264"/>
                  <a:gd name="T8" fmla="*/ 468 w 468"/>
                  <a:gd name="T9" fmla="*/ 0 h 264"/>
                  <a:gd name="T10" fmla="*/ 0 w 468"/>
                  <a:gd name="T11" fmla="*/ 229 h 264"/>
                  <a:gd name="T12" fmla="*/ 0 w 468"/>
                  <a:gd name="T13" fmla="*/ 229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83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25 w 3069"/>
                  <a:gd name="T1" fmla="*/ 281 h 1082"/>
                  <a:gd name="T2" fmla="*/ 0 w 3069"/>
                  <a:gd name="T3" fmla="*/ 384 h 1082"/>
                  <a:gd name="T4" fmla="*/ 272 w 3069"/>
                  <a:gd name="T5" fmla="*/ 520 h 1082"/>
                  <a:gd name="T6" fmla="*/ 306 w 3069"/>
                  <a:gd name="T7" fmla="*/ 647 h 1082"/>
                  <a:gd name="T8" fmla="*/ 313 w 3069"/>
                  <a:gd name="T9" fmla="*/ 757 h 1082"/>
                  <a:gd name="T10" fmla="*/ 279 w 3069"/>
                  <a:gd name="T11" fmla="*/ 886 h 1082"/>
                  <a:gd name="T12" fmla="*/ 365 w 3069"/>
                  <a:gd name="T13" fmla="*/ 775 h 1082"/>
                  <a:gd name="T14" fmla="*/ 407 w 3069"/>
                  <a:gd name="T15" fmla="*/ 647 h 1082"/>
                  <a:gd name="T16" fmla="*/ 399 w 3069"/>
                  <a:gd name="T17" fmla="*/ 554 h 1082"/>
                  <a:gd name="T18" fmla="*/ 1436 w 3069"/>
                  <a:gd name="T19" fmla="*/ 920 h 1082"/>
                  <a:gd name="T20" fmla="*/ 2915 w 3069"/>
                  <a:gd name="T21" fmla="*/ 425 h 1082"/>
                  <a:gd name="T22" fmla="*/ 2958 w 3069"/>
                  <a:gd name="T23" fmla="*/ 554 h 1082"/>
                  <a:gd name="T24" fmla="*/ 2958 w 3069"/>
                  <a:gd name="T25" fmla="*/ 698 h 1082"/>
                  <a:gd name="T26" fmla="*/ 2856 w 3069"/>
                  <a:gd name="T27" fmla="*/ 825 h 1082"/>
                  <a:gd name="T28" fmla="*/ 2371 w 3069"/>
                  <a:gd name="T29" fmla="*/ 1026 h 1082"/>
                  <a:gd name="T30" fmla="*/ 2345 w 3069"/>
                  <a:gd name="T31" fmla="*/ 1082 h 1082"/>
                  <a:gd name="T32" fmla="*/ 2908 w 3069"/>
                  <a:gd name="T33" fmla="*/ 868 h 1082"/>
                  <a:gd name="T34" fmla="*/ 3019 w 3069"/>
                  <a:gd name="T35" fmla="*/ 791 h 1082"/>
                  <a:gd name="T36" fmla="*/ 3069 w 3069"/>
                  <a:gd name="T37" fmla="*/ 664 h 1082"/>
                  <a:gd name="T38" fmla="*/ 3053 w 3069"/>
                  <a:gd name="T39" fmla="*/ 493 h 1082"/>
                  <a:gd name="T40" fmla="*/ 2976 w 3069"/>
                  <a:gd name="T41" fmla="*/ 400 h 1082"/>
                  <a:gd name="T42" fmla="*/ 2899 w 3069"/>
                  <a:gd name="T43" fmla="*/ 366 h 1082"/>
                  <a:gd name="T44" fmla="*/ 2695 w 3069"/>
                  <a:gd name="T45" fmla="*/ 459 h 1082"/>
                  <a:gd name="T46" fmla="*/ 1470 w 3069"/>
                  <a:gd name="T47" fmla="*/ 748 h 1082"/>
                  <a:gd name="T48" fmla="*/ 282 w 3069"/>
                  <a:gd name="T49" fmla="*/ 381 h 1082"/>
                  <a:gd name="T50" fmla="*/ 1402 w 3069"/>
                  <a:gd name="T51" fmla="*/ 809 h 1082"/>
                  <a:gd name="T52" fmla="*/ 1402 w 3069"/>
                  <a:gd name="T53" fmla="*/ 852 h 1082"/>
                  <a:gd name="T54" fmla="*/ 50 w 3069"/>
                  <a:gd name="T55" fmla="*/ 357 h 1082"/>
                  <a:gd name="T56" fmla="*/ 93 w 3069"/>
                  <a:gd name="T57" fmla="*/ 315 h 1082"/>
                  <a:gd name="T58" fmla="*/ 1597 w 3069"/>
                  <a:gd name="T59" fmla="*/ 43 h 1082"/>
                  <a:gd name="T60" fmla="*/ 2334 w 3069"/>
                  <a:gd name="T61" fmla="*/ 179 h 1082"/>
                  <a:gd name="T62" fmla="*/ 1556 w 3069"/>
                  <a:gd name="T63" fmla="*/ 0 h 1082"/>
                  <a:gd name="T64" fmla="*/ 25 w 3069"/>
                  <a:gd name="T65" fmla="*/ 281 h 1082"/>
                  <a:gd name="T66" fmla="*/ 25 w 3069"/>
                  <a:gd name="T67" fmla="*/ 281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184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321 w 1894"/>
                  <a:gd name="T1" fmla="*/ 0 h 960"/>
                  <a:gd name="T2" fmla="*/ 28 w 1894"/>
                  <a:gd name="T3" fmla="*/ 105 h 960"/>
                  <a:gd name="T4" fmla="*/ 0 w 1894"/>
                  <a:gd name="T5" fmla="*/ 211 h 960"/>
                  <a:gd name="T6" fmla="*/ 1441 w 1894"/>
                  <a:gd name="T7" fmla="*/ 960 h 960"/>
                  <a:gd name="T8" fmla="*/ 1840 w 1894"/>
                  <a:gd name="T9" fmla="*/ 760 h 960"/>
                  <a:gd name="T10" fmla="*/ 1894 w 1894"/>
                  <a:gd name="T11" fmla="*/ 626 h 960"/>
                  <a:gd name="T12" fmla="*/ 1451 w 1894"/>
                  <a:gd name="T13" fmla="*/ 799 h 960"/>
                  <a:gd name="T14" fmla="*/ 449 w 1894"/>
                  <a:gd name="T15" fmla="*/ 338 h 960"/>
                  <a:gd name="T16" fmla="*/ 1401 w 1894"/>
                  <a:gd name="T17" fmla="*/ 831 h 960"/>
                  <a:gd name="T18" fmla="*/ 1423 w 1894"/>
                  <a:gd name="T19" fmla="*/ 904 h 960"/>
                  <a:gd name="T20" fmla="*/ 89 w 1894"/>
                  <a:gd name="T21" fmla="*/ 211 h 960"/>
                  <a:gd name="T22" fmla="*/ 77 w 1894"/>
                  <a:gd name="T23" fmla="*/ 149 h 960"/>
                  <a:gd name="T24" fmla="*/ 316 w 1894"/>
                  <a:gd name="T25" fmla="*/ 55 h 960"/>
                  <a:gd name="T26" fmla="*/ 321 w 1894"/>
                  <a:gd name="T27" fmla="*/ 0 h 960"/>
                  <a:gd name="T28" fmla="*/ 321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85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83 h 584"/>
                  <a:gd name="T2" fmla="*/ 1082 w 1584"/>
                  <a:gd name="T3" fmla="*/ 584 h 584"/>
                  <a:gd name="T4" fmla="*/ 1584 w 1584"/>
                  <a:gd name="T5" fmla="*/ 378 h 584"/>
                  <a:gd name="T6" fmla="*/ 1584 w 1584"/>
                  <a:gd name="T7" fmla="*/ 335 h 584"/>
                  <a:gd name="T8" fmla="*/ 1200 w 1584"/>
                  <a:gd name="T9" fmla="*/ 483 h 584"/>
                  <a:gd name="T10" fmla="*/ 1255 w 1584"/>
                  <a:gd name="T11" fmla="*/ 360 h 584"/>
                  <a:gd name="T12" fmla="*/ 1448 w 1584"/>
                  <a:gd name="T13" fmla="*/ 282 h 584"/>
                  <a:gd name="T14" fmla="*/ 1239 w 1584"/>
                  <a:gd name="T15" fmla="*/ 306 h 584"/>
                  <a:gd name="T16" fmla="*/ 1227 w 1584"/>
                  <a:gd name="T17" fmla="*/ 171 h 584"/>
                  <a:gd name="T18" fmla="*/ 1156 w 1584"/>
                  <a:gd name="T19" fmla="*/ 22 h 584"/>
                  <a:gd name="T20" fmla="*/ 1106 w 1584"/>
                  <a:gd name="T21" fmla="*/ 56 h 584"/>
                  <a:gd name="T22" fmla="*/ 1167 w 1584"/>
                  <a:gd name="T23" fmla="*/ 171 h 584"/>
                  <a:gd name="T24" fmla="*/ 662 w 1584"/>
                  <a:gd name="T25" fmla="*/ 0 h 584"/>
                  <a:gd name="T26" fmla="*/ 1167 w 1584"/>
                  <a:gd name="T27" fmla="*/ 249 h 584"/>
                  <a:gd name="T28" fmla="*/ 1181 w 1584"/>
                  <a:gd name="T29" fmla="*/ 325 h 584"/>
                  <a:gd name="T30" fmla="*/ 1141 w 1584"/>
                  <a:gd name="T31" fmla="*/ 418 h 584"/>
                  <a:gd name="T32" fmla="*/ 358 w 1584"/>
                  <a:gd name="T33" fmla="*/ 111 h 584"/>
                  <a:gd name="T34" fmla="*/ 1137 w 1584"/>
                  <a:gd name="T35" fmla="*/ 466 h 584"/>
                  <a:gd name="T36" fmla="*/ 1082 w 1584"/>
                  <a:gd name="T37" fmla="*/ 540 h 584"/>
                  <a:gd name="T38" fmla="*/ 0 w 1584"/>
                  <a:gd name="T39" fmla="*/ 83 h 584"/>
                  <a:gd name="T40" fmla="*/ 0 w 1584"/>
                  <a:gd name="T41" fmla="*/ 83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186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378 h 1460"/>
                  <a:gd name="T2" fmla="*/ 411 w 1109"/>
                  <a:gd name="T3" fmla="*/ 256 h 1460"/>
                  <a:gd name="T4" fmla="*/ 1109 w 1109"/>
                  <a:gd name="T5" fmla="*/ 0 h 1460"/>
                  <a:gd name="T6" fmla="*/ 626 w 1109"/>
                  <a:gd name="T7" fmla="*/ 245 h 1460"/>
                  <a:gd name="T8" fmla="*/ 709 w 1109"/>
                  <a:gd name="T9" fmla="*/ 346 h 1460"/>
                  <a:gd name="T10" fmla="*/ 709 w 1109"/>
                  <a:gd name="T11" fmla="*/ 467 h 1460"/>
                  <a:gd name="T12" fmla="*/ 643 w 1109"/>
                  <a:gd name="T13" fmla="*/ 672 h 1460"/>
                  <a:gd name="T14" fmla="*/ 554 w 1109"/>
                  <a:gd name="T15" fmla="*/ 895 h 1460"/>
                  <a:gd name="T16" fmla="*/ 550 w 1109"/>
                  <a:gd name="T17" fmla="*/ 1016 h 1460"/>
                  <a:gd name="T18" fmla="*/ 632 w 1109"/>
                  <a:gd name="T19" fmla="*/ 1199 h 1460"/>
                  <a:gd name="T20" fmla="*/ 510 w 1109"/>
                  <a:gd name="T21" fmla="*/ 1055 h 1460"/>
                  <a:gd name="T22" fmla="*/ 494 w 1109"/>
                  <a:gd name="T23" fmla="*/ 899 h 1460"/>
                  <a:gd name="T24" fmla="*/ 588 w 1109"/>
                  <a:gd name="T25" fmla="*/ 639 h 1460"/>
                  <a:gd name="T26" fmla="*/ 660 w 1109"/>
                  <a:gd name="T27" fmla="*/ 450 h 1460"/>
                  <a:gd name="T28" fmla="*/ 550 w 1109"/>
                  <a:gd name="T29" fmla="*/ 251 h 1460"/>
                  <a:gd name="T30" fmla="*/ 244 w 1109"/>
                  <a:gd name="T31" fmla="*/ 368 h 1460"/>
                  <a:gd name="T32" fmla="*/ 272 w 1109"/>
                  <a:gd name="T33" fmla="*/ 428 h 1460"/>
                  <a:gd name="T34" fmla="*/ 294 w 1109"/>
                  <a:gd name="T35" fmla="*/ 583 h 1460"/>
                  <a:gd name="T36" fmla="*/ 266 w 1109"/>
                  <a:gd name="T37" fmla="*/ 760 h 1460"/>
                  <a:gd name="T38" fmla="*/ 222 w 1109"/>
                  <a:gd name="T39" fmla="*/ 933 h 1460"/>
                  <a:gd name="T40" fmla="*/ 206 w 1109"/>
                  <a:gd name="T41" fmla="*/ 1110 h 1460"/>
                  <a:gd name="T42" fmla="*/ 256 w 1109"/>
                  <a:gd name="T43" fmla="*/ 1283 h 1460"/>
                  <a:gd name="T44" fmla="*/ 371 w 1109"/>
                  <a:gd name="T45" fmla="*/ 1460 h 1460"/>
                  <a:gd name="T46" fmla="*/ 250 w 1109"/>
                  <a:gd name="T47" fmla="*/ 1387 h 1460"/>
                  <a:gd name="T48" fmla="*/ 167 w 1109"/>
                  <a:gd name="T49" fmla="*/ 1199 h 1460"/>
                  <a:gd name="T50" fmla="*/ 150 w 1109"/>
                  <a:gd name="T51" fmla="*/ 989 h 1460"/>
                  <a:gd name="T52" fmla="*/ 212 w 1109"/>
                  <a:gd name="T53" fmla="*/ 716 h 1460"/>
                  <a:gd name="T54" fmla="*/ 234 w 1109"/>
                  <a:gd name="T55" fmla="*/ 551 h 1460"/>
                  <a:gd name="T56" fmla="*/ 150 w 1109"/>
                  <a:gd name="T57" fmla="*/ 390 h 1460"/>
                  <a:gd name="T58" fmla="*/ 0 w 1109"/>
                  <a:gd name="T59" fmla="*/ 378 h 1460"/>
                  <a:gd name="T60" fmla="*/ 0 w 1109"/>
                  <a:gd name="T61" fmla="*/ 378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187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27 w 288"/>
                  <a:gd name="T1" fmla="*/ 344 h 344"/>
                  <a:gd name="T2" fmla="*/ 0 w 288"/>
                  <a:gd name="T3" fmla="*/ 161 h 344"/>
                  <a:gd name="T4" fmla="*/ 73 w 288"/>
                  <a:gd name="T5" fmla="*/ 0 h 344"/>
                  <a:gd name="T6" fmla="*/ 139 w 288"/>
                  <a:gd name="T7" fmla="*/ 6 h 344"/>
                  <a:gd name="T8" fmla="*/ 288 w 288"/>
                  <a:gd name="T9" fmla="*/ 83 h 344"/>
                  <a:gd name="T10" fmla="*/ 111 w 288"/>
                  <a:gd name="T11" fmla="*/ 66 h 344"/>
                  <a:gd name="T12" fmla="*/ 49 w 288"/>
                  <a:gd name="T13" fmla="*/ 167 h 344"/>
                  <a:gd name="T14" fmla="*/ 27 w 288"/>
                  <a:gd name="T15" fmla="*/ 344 h 344"/>
                  <a:gd name="T16" fmla="*/ 27 w 288"/>
                  <a:gd name="T17" fmla="*/ 34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188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66 w 908"/>
                  <a:gd name="T1" fmla="*/ 949 h 1082"/>
                  <a:gd name="T2" fmla="*/ 576 w 908"/>
                  <a:gd name="T3" fmla="*/ 716 h 1082"/>
                  <a:gd name="T4" fmla="*/ 695 w 908"/>
                  <a:gd name="T5" fmla="*/ 703 h 1082"/>
                  <a:gd name="T6" fmla="*/ 781 w 908"/>
                  <a:gd name="T7" fmla="*/ 621 h 1082"/>
                  <a:gd name="T8" fmla="*/ 859 w 908"/>
                  <a:gd name="T9" fmla="*/ 428 h 1082"/>
                  <a:gd name="T10" fmla="*/ 825 w 908"/>
                  <a:gd name="T11" fmla="*/ 161 h 1082"/>
                  <a:gd name="T12" fmla="*/ 700 w 908"/>
                  <a:gd name="T13" fmla="*/ 52 h 1082"/>
                  <a:gd name="T14" fmla="*/ 478 w 908"/>
                  <a:gd name="T15" fmla="*/ 124 h 1082"/>
                  <a:gd name="T16" fmla="*/ 661 w 908"/>
                  <a:gd name="T17" fmla="*/ 0 h 1082"/>
                  <a:gd name="T18" fmla="*/ 781 w 908"/>
                  <a:gd name="T19" fmla="*/ 40 h 1082"/>
                  <a:gd name="T20" fmla="*/ 881 w 908"/>
                  <a:gd name="T21" fmla="*/ 151 h 1082"/>
                  <a:gd name="T22" fmla="*/ 908 w 908"/>
                  <a:gd name="T23" fmla="*/ 372 h 1082"/>
                  <a:gd name="T24" fmla="*/ 897 w 908"/>
                  <a:gd name="T25" fmla="*/ 527 h 1082"/>
                  <a:gd name="T26" fmla="*/ 794 w 908"/>
                  <a:gd name="T27" fmla="*/ 723 h 1082"/>
                  <a:gd name="T28" fmla="*/ 726 w 908"/>
                  <a:gd name="T29" fmla="*/ 765 h 1082"/>
                  <a:gd name="T30" fmla="*/ 604 w 908"/>
                  <a:gd name="T31" fmla="*/ 760 h 1082"/>
                  <a:gd name="T32" fmla="*/ 0 w 908"/>
                  <a:gd name="T33" fmla="*/ 1082 h 1082"/>
                  <a:gd name="T34" fmla="*/ 66 w 908"/>
                  <a:gd name="T35" fmla="*/ 949 h 1082"/>
                  <a:gd name="T36" fmla="*/ 66 w 908"/>
                  <a:gd name="T37" fmla="*/ 949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189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44 w 3257"/>
                  <a:gd name="T1" fmla="*/ 0 h 1259"/>
                  <a:gd name="T2" fmla="*/ 0 w 3257"/>
                  <a:gd name="T3" fmla="*/ 99 h 1259"/>
                  <a:gd name="T4" fmla="*/ 5 w 3257"/>
                  <a:gd name="T5" fmla="*/ 321 h 1259"/>
                  <a:gd name="T6" fmla="*/ 66 w 3257"/>
                  <a:gd name="T7" fmla="*/ 448 h 1259"/>
                  <a:gd name="T8" fmla="*/ 166 w 3257"/>
                  <a:gd name="T9" fmla="*/ 482 h 1259"/>
                  <a:gd name="T10" fmla="*/ 338 w 3257"/>
                  <a:gd name="T11" fmla="*/ 625 h 1259"/>
                  <a:gd name="T12" fmla="*/ 758 w 3257"/>
                  <a:gd name="T13" fmla="*/ 915 h 1259"/>
                  <a:gd name="T14" fmla="*/ 853 w 3257"/>
                  <a:gd name="T15" fmla="*/ 931 h 1259"/>
                  <a:gd name="T16" fmla="*/ 974 w 3257"/>
                  <a:gd name="T17" fmla="*/ 997 h 1259"/>
                  <a:gd name="T18" fmla="*/ 1014 w 3257"/>
                  <a:gd name="T19" fmla="*/ 1076 h 1259"/>
                  <a:gd name="T20" fmla="*/ 1334 w 3257"/>
                  <a:gd name="T21" fmla="*/ 1242 h 1259"/>
                  <a:gd name="T22" fmla="*/ 1468 w 3257"/>
                  <a:gd name="T23" fmla="*/ 1259 h 1259"/>
                  <a:gd name="T24" fmla="*/ 3257 w 3257"/>
                  <a:gd name="T25" fmla="*/ 698 h 1259"/>
                  <a:gd name="T26" fmla="*/ 3241 w 3257"/>
                  <a:gd name="T27" fmla="*/ 577 h 1259"/>
                  <a:gd name="T28" fmla="*/ 2764 w 3257"/>
                  <a:gd name="T29" fmla="*/ 426 h 1259"/>
                  <a:gd name="T30" fmla="*/ 3207 w 3257"/>
                  <a:gd name="T31" fmla="*/ 621 h 1259"/>
                  <a:gd name="T32" fmla="*/ 1446 w 3257"/>
                  <a:gd name="T33" fmla="*/ 1174 h 1259"/>
                  <a:gd name="T34" fmla="*/ 1334 w 3257"/>
                  <a:gd name="T35" fmla="*/ 1076 h 1259"/>
                  <a:gd name="T36" fmla="*/ 1279 w 3257"/>
                  <a:gd name="T37" fmla="*/ 931 h 1259"/>
                  <a:gd name="T38" fmla="*/ 1324 w 3257"/>
                  <a:gd name="T39" fmla="*/ 648 h 1259"/>
                  <a:gd name="T40" fmla="*/ 1245 w 3257"/>
                  <a:gd name="T41" fmla="*/ 786 h 1259"/>
                  <a:gd name="T42" fmla="*/ 1229 w 3257"/>
                  <a:gd name="T43" fmla="*/ 931 h 1259"/>
                  <a:gd name="T44" fmla="*/ 1279 w 3257"/>
                  <a:gd name="T45" fmla="*/ 1114 h 1259"/>
                  <a:gd name="T46" fmla="*/ 1324 w 3257"/>
                  <a:gd name="T47" fmla="*/ 1174 h 1259"/>
                  <a:gd name="T48" fmla="*/ 1064 w 3257"/>
                  <a:gd name="T49" fmla="*/ 1048 h 1259"/>
                  <a:gd name="T50" fmla="*/ 1014 w 3257"/>
                  <a:gd name="T51" fmla="*/ 925 h 1259"/>
                  <a:gd name="T52" fmla="*/ 1002 w 3257"/>
                  <a:gd name="T53" fmla="*/ 742 h 1259"/>
                  <a:gd name="T54" fmla="*/ 1036 w 3257"/>
                  <a:gd name="T55" fmla="*/ 615 h 1259"/>
                  <a:gd name="T56" fmla="*/ 974 w 3257"/>
                  <a:gd name="T57" fmla="*/ 710 h 1259"/>
                  <a:gd name="T58" fmla="*/ 952 w 3257"/>
                  <a:gd name="T59" fmla="*/ 842 h 1259"/>
                  <a:gd name="T60" fmla="*/ 941 w 3257"/>
                  <a:gd name="T61" fmla="*/ 921 h 1259"/>
                  <a:gd name="T62" fmla="*/ 847 w 3257"/>
                  <a:gd name="T63" fmla="*/ 859 h 1259"/>
                  <a:gd name="T64" fmla="*/ 831 w 3257"/>
                  <a:gd name="T65" fmla="*/ 698 h 1259"/>
                  <a:gd name="T66" fmla="*/ 881 w 3257"/>
                  <a:gd name="T67" fmla="*/ 510 h 1259"/>
                  <a:gd name="T68" fmla="*/ 820 w 3257"/>
                  <a:gd name="T69" fmla="*/ 593 h 1259"/>
                  <a:gd name="T70" fmla="*/ 776 w 3257"/>
                  <a:gd name="T71" fmla="*/ 720 h 1259"/>
                  <a:gd name="T72" fmla="*/ 776 w 3257"/>
                  <a:gd name="T73" fmla="*/ 853 h 1259"/>
                  <a:gd name="T74" fmla="*/ 183 w 3257"/>
                  <a:gd name="T75" fmla="*/ 442 h 1259"/>
                  <a:gd name="T76" fmla="*/ 177 w 3257"/>
                  <a:gd name="T77" fmla="*/ 321 h 1259"/>
                  <a:gd name="T78" fmla="*/ 183 w 3257"/>
                  <a:gd name="T79" fmla="*/ 221 h 1259"/>
                  <a:gd name="T80" fmla="*/ 132 w 3257"/>
                  <a:gd name="T81" fmla="*/ 287 h 1259"/>
                  <a:gd name="T82" fmla="*/ 104 w 3257"/>
                  <a:gd name="T83" fmla="*/ 394 h 1259"/>
                  <a:gd name="T84" fmla="*/ 44 w 3257"/>
                  <a:gd name="T85" fmla="*/ 282 h 1259"/>
                  <a:gd name="T86" fmla="*/ 44 w 3257"/>
                  <a:gd name="T87" fmla="*/ 121 h 1259"/>
                  <a:gd name="T88" fmla="*/ 149 w 3257"/>
                  <a:gd name="T89" fmla="*/ 54 h 1259"/>
                  <a:gd name="T90" fmla="*/ 44 w 3257"/>
                  <a:gd name="T91" fmla="*/ 0 h 1259"/>
                  <a:gd name="T92" fmla="*/ 44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90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145 w 300"/>
                  <a:gd name="T1" fmla="*/ 0 h 454"/>
                  <a:gd name="T2" fmla="*/ 78 w 300"/>
                  <a:gd name="T3" fmla="*/ 50 h 454"/>
                  <a:gd name="T4" fmla="*/ 46 w 300"/>
                  <a:gd name="T5" fmla="*/ 138 h 454"/>
                  <a:gd name="T6" fmla="*/ 0 w 300"/>
                  <a:gd name="T7" fmla="*/ 350 h 454"/>
                  <a:gd name="T8" fmla="*/ 46 w 300"/>
                  <a:gd name="T9" fmla="*/ 454 h 454"/>
                  <a:gd name="T10" fmla="*/ 300 w 300"/>
                  <a:gd name="T11" fmla="*/ 372 h 454"/>
                  <a:gd name="T12" fmla="*/ 239 w 300"/>
                  <a:gd name="T13" fmla="*/ 310 h 454"/>
                  <a:gd name="T14" fmla="*/ 78 w 300"/>
                  <a:gd name="T15" fmla="*/ 355 h 454"/>
                  <a:gd name="T16" fmla="*/ 84 w 300"/>
                  <a:gd name="T17" fmla="*/ 183 h 454"/>
                  <a:gd name="T18" fmla="*/ 156 w 300"/>
                  <a:gd name="T19" fmla="*/ 122 h 454"/>
                  <a:gd name="T20" fmla="*/ 145 w 300"/>
                  <a:gd name="T21" fmla="*/ 0 h 454"/>
                  <a:gd name="T22" fmla="*/ 145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91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10 w 470"/>
                  <a:gd name="T1" fmla="*/ 99 h 161"/>
                  <a:gd name="T2" fmla="*/ 470 w 470"/>
                  <a:gd name="T3" fmla="*/ 0 h 161"/>
                  <a:gd name="T4" fmla="*/ 0 w 470"/>
                  <a:gd name="T5" fmla="*/ 161 h 161"/>
                  <a:gd name="T6" fmla="*/ 10 w 470"/>
                  <a:gd name="T7" fmla="*/ 99 h 161"/>
                  <a:gd name="T8" fmla="*/ 10 w 470"/>
                  <a:gd name="T9" fmla="*/ 99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92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243 w 3052"/>
                  <a:gd name="T1" fmla="*/ 0 h 1482"/>
                  <a:gd name="T2" fmla="*/ 0 w 3052"/>
                  <a:gd name="T3" fmla="*/ 37 h 1482"/>
                  <a:gd name="T4" fmla="*/ 7 w 3052"/>
                  <a:gd name="T5" fmla="*/ 126 h 1482"/>
                  <a:gd name="T6" fmla="*/ 770 w 3052"/>
                  <a:gd name="T7" fmla="*/ 1337 h 1482"/>
                  <a:gd name="T8" fmla="*/ 2809 w 3052"/>
                  <a:gd name="T9" fmla="*/ 1107 h 1482"/>
                  <a:gd name="T10" fmla="*/ 2903 w 3052"/>
                  <a:gd name="T11" fmla="*/ 1151 h 1482"/>
                  <a:gd name="T12" fmla="*/ 2957 w 3052"/>
                  <a:gd name="T13" fmla="*/ 1237 h 1482"/>
                  <a:gd name="T14" fmla="*/ 2892 w 3052"/>
                  <a:gd name="T15" fmla="*/ 1419 h 1482"/>
                  <a:gd name="T16" fmla="*/ 2554 w 3052"/>
                  <a:gd name="T17" fmla="*/ 1482 h 1482"/>
                  <a:gd name="T18" fmla="*/ 2906 w 3052"/>
                  <a:gd name="T19" fmla="*/ 1482 h 1482"/>
                  <a:gd name="T20" fmla="*/ 3052 w 3052"/>
                  <a:gd name="T21" fmla="*/ 1259 h 1482"/>
                  <a:gd name="T22" fmla="*/ 3044 w 3052"/>
                  <a:gd name="T23" fmla="*/ 1078 h 1482"/>
                  <a:gd name="T24" fmla="*/ 2980 w 3052"/>
                  <a:gd name="T25" fmla="*/ 994 h 1482"/>
                  <a:gd name="T26" fmla="*/ 2626 w 3052"/>
                  <a:gd name="T27" fmla="*/ 1041 h 1482"/>
                  <a:gd name="T28" fmla="*/ 2561 w 3052"/>
                  <a:gd name="T29" fmla="*/ 1069 h 1482"/>
                  <a:gd name="T30" fmla="*/ 2484 w 3052"/>
                  <a:gd name="T31" fmla="*/ 1041 h 1482"/>
                  <a:gd name="T32" fmla="*/ 881 w 3052"/>
                  <a:gd name="T33" fmla="*/ 1230 h 1482"/>
                  <a:gd name="T34" fmla="*/ 384 w 3052"/>
                  <a:gd name="T35" fmla="*/ 532 h 1482"/>
                  <a:gd name="T36" fmla="*/ 827 w 3052"/>
                  <a:gd name="T37" fmla="*/ 1236 h 1482"/>
                  <a:gd name="T38" fmla="*/ 787 w 3052"/>
                  <a:gd name="T39" fmla="*/ 1295 h 1482"/>
                  <a:gd name="T40" fmla="*/ 31 w 3052"/>
                  <a:gd name="T41" fmla="*/ 70 h 1482"/>
                  <a:gd name="T42" fmla="*/ 224 w 3052"/>
                  <a:gd name="T43" fmla="*/ 37 h 1482"/>
                  <a:gd name="T44" fmla="*/ 243 w 3052"/>
                  <a:gd name="T45" fmla="*/ 0 h 1482"/>
                  <a:gd name="T46" fmla="*/ 24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193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71 w 547"/>
                  <a:gd name="T1" fmla="*/ 0 h 1281"/>
                  <a:gd name="T2" fmla="*/ 82 w 547"/>
                  <a:gd name="T3" fmla="*/ 95 h 1281"/>
                  <a:gd name="T4" fmla="*/ 66 w 547"/>
                  <a:gd name="T5" fmla="*/ 175 h 1281"/>
                  <a:gd name="T6" fmla="*/ 38 w 547"/>
                  <a:gd name="T7" fmla="*/ 228 h 1281"/>
                  <a:gd name="T8" fmla="*/ 0 w 547"/>
                  <a:gd name="T9" fmla="*/ 256 h 1281"/>
                  <a:gd name="T10" fmla="*/ 143 w 547"/>
                  <a:gd name="T11" fmla="*/ 527 h 1281"/>
                  <a:gd name="T12" fmla="*/ 547 w 547"/>
                  <a:gd name="T13" fmla="*/ 1281 h 1281"/>
                  <a:gd name="T14" fmla="*/ 249 w 547"/>
                  <a:gd name="T15" fmla="*/ 604 h 1281"/>
                  <a:gd name="T16" fmla="*/ 66 w 547"/>
                  <a:gd name="T17" fmla="*/ 256 h 1281"/>
                  <a:gd name="T18" fmla="*/ 243 w 547"/>
                  <a:gd name="T19" fmla="*/ 465 h 1281"/>
                  <a:gd name="T20" fmla="*/ 104 w 547"/>
                  <a:gd name="T21" fmla="*/ 189 h 1281"/>
                  <a:gd name="T22" fmla="*/ 143 w 547"/>
                  <a:gd name="T23" fmla="*/ 89 h 1281"/>
                  <a:gd name="T24" fmla="*/ 71 w 547"/>
                  <a:gd name="T25" fmla="*/ 0 h 1281"/>
                  <a:gd name="T26" fmla="*/ 7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94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256 w 3277"/>
                  <a:gd name="T1" fmla="*/ 0 h 1467"/>
                  <a:gd name="T2" fmla="*/ 120 w 3277"/>
                  <a:gd name="T3" fmla="*/ 62 h 1467"/>
                  <a:gd name="T4" fmla="*/ 12 w 3277"/>
                  <a:gd name="T5" fmla="*/ 85 h 1467"/>
                  <a:gd name="T6" fmla="*/ 0 w 3277"/>
                  <a:gd name="T7" fmla="*/ 157 h 1467"/>
                  <a:gd name="T8" fmla="*/ 445 w 3277"/>
                  <a:gd name="T9" fmla="*/ 993 h 1467"/>
                  <a:gd name="T10" fmla="*/ 635 w 3277"/>
                  <a:gd name="T11" fmla="*/ 1467 h 1467"/>
                  <a:gd name="T12" fmla="*/ 2530 w 3277"/>
                  <a:gd name="T13" fmla="*/ 1233 h 1467"/>
                  <a:gd name="T14" fmla="*/ 2601 w 3277"/>
                  <a:gd name="T15" fmla="*/ 1210 h 1467"/>
                  <a:gd name="T16" fmla="*/ 2702 w 3277"/>
                  <a:gd name="T17" fmla="*/ 1244 h 1467"/>
                  <a:gd name="T18" fmla="*/ 3045 w 3277"/>
                  <a:gd name="T19" fmla="*/ 1198 h 1467"/>
                  <a:gd name="T20" fmla="*/ 3199 w 3277"/>
                  <a:gd name="T21" fmla="*/ 1056 h 1467"/>
                  <a:gd name="T22" fmla="*/ 3277 w 3277"/>
                  <a:gd name="T23" fmla="*/ 706 h 1467"/>
                  <a:gd name="T24" fmla="*/ 3223 w 3277"/>
                  <a:gd name="T25" fmla="*/ 456 h 1467"/>
                  <a:gd name="T26" fmla="*/ 2982 w 3277"/>
                  <a:gd name="T27" fmla="*/ 245 h 1467"/>
                  <a:gd name="T28" fmla="*/ 2511 w 3277"/>
                  <a:gd name="T29" fmla="*/ 363 h 1467"/>
                  <a:gd name="T30" fmla="*/ 2933 w 3277"/>
                  <a:gd name="T31" fmla="*/ 371 h 1467"/>
                  <a:gd name="T32" fmla="*/ 3115 w 3277"/>
                  <a:gd name="T33" fmla="*/ 510 h 1467"/>
                  <a:gd name="T34" fmla="*/ 3196 w 3277"/>
                  <a:gd name="T35" fmla="*/ 631 h 1467"/>
                  <a:gd name="T36" fmla="*/ 3202 w 3277"/>
                  <a:gd name="T37" fmla="*/ 811 h 1467"/>
                  <a:gd name="T38" fmla="*/ 3134 w 3277"/>
                  <a:gd name="T39" fmla="*/ 1027 h 1467"/>
                  <a:gd name="T40" fmla="*/ 3047 w 3277"/>
                  <a:gd name="T41" fmla="*/ 1124 h 1467"/>
                  <a:gd name="T42" fmla="*/ 2769 w 3277"/>
                  <a:gd name="T43" fmla="*/ 1161 h 1467"/>
                  <a:gd name="T44" fmla="*/ 2645 w 3277"/>
                  <a:gd name="T45" fmla="*/ 1121 h 1467"/>
                  <a:gd name="T46" fmla="*/ 2477 w 3277"/>
                  <a:gd name="T47" fmla="*/ 1205 h 1467"/>
                  <a:gd name="T48" fmla="*/ 688 w 3277"/>
                  <a:gd name="T49" fmla="*/ 1360 h 1467"/>
                  <a:gd name="T50" fmla="*/ 53 w 3277"/>
                  <a:gd name="T51" fmla="*/ 107 h 1467"/>
                  <a:gd name="T52" fmla="*/ 270 w 3277"/>
                  <a:gd name="T53" fmla="*/ 41 h 1467"/>
                  <a:gd name="T54" fmla="*/ 256 w 3277"/>
                  <a:gd name="T55" fmla="*/ 0 h 1467"/>
                  <a:gd name="T56" fmla="*/ 256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95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489 h 489"/>
                  <a:gd name="T2" fmla="*/ 133 w 1656"/>
                  <a:gd name="T3" fmla="*/ 366 h 489"/>
                  <a:gd name="T4" fmla="*/ 193 w 1656"/>
                  <a:gd name="T5" fmla="*/ 256 h 489"/>
                  <a:gd name="T6" fmla="*/ 177 w 1656"/>
                  <a:gd name="T7" fmla="*/ 123 h 489"/>
                  <a:gd name="T8" fmla="*/ 1202 w 1656"/>
                  <a:gd name="T9" fmla="*/ 0 h 489"/>
                  <a:gd name="T10" fmla="*/ 288 w 1656"/>
                  <a:gd name="T11" fmla="*/ 157 h 489"/>
                  <a:gd name="T12" fmla="*/ 248 w 1656"/>
                  <a:gd name="T13" fmla="*/ 267 h 489"/>
                  <a:gd name="T14" fmla="*/ 1030 w 1656"/>
                  <a:gd name="T15" fmla="*/ 223 h 489"/>
                  <a:gd name="T16" fmla="*/ 232 w 1656"/>
                  <a:gd name="T17" fmla="*/ 340 h 489"/>
                  <a:gd name="T18" fmla="*/ 187 w 1656"/>
                  <a:gd name="T19" fmla="*/ 384 h 489"/>
                  <a:gd name="T20" fmla="*/ 143 w 1656"/>
                  <a:gd name="T21" fmla="*/ 411 h 489"/>
                  <a:gd name="T22" fmla="*/ 1656 w 1656"/>
                  <a:gd name="T23" fmla="*/ 328 h 489"/>
                  <a:gd name="T24" fmla="*/ 0 w 1656"/>
                  <a:gd name="T25" fmla="*/ 489 h 489"/>
                  <a:gd name="T26" fmla="*/ 0 w 1656"/>
                  <a:gd name="T27" fmla="*/ 489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96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292 w 759"/>
                  <a:gd name="T1" fmla="*/ 0 h 332"/>
                  <a:gd name="T2" fmla="*/ 0 w 759"/>
                  <a:gd name="T3" fmla="*/ 15 h 332"/>
                  <a:gd name="T4" fmla="*/ 221 w 759"/>
                  <a:gd name="T5" fmla="*/ 332 h 332"/>
                  <a:gd name="T6" fmla="*/ 759 w 759"/>
                  <a:gd name="T7" fmla="*/ 291 h 332"/>
                  <a:gd name="T8" fmla="*/ 700 w 759"/>
                  <a:gd name="T9" fmla="*/ 251 h 332"/>
                  <a:gd name="T10" fmla="*/ 261 w 759"/>
                  <a:gd name="T11" fmla="*/ 266 h 332"/>
                  <a:gd name="T12" fmla="*/ 145 w 759"/>
                  <a:gd name="T13" fmla="*/ 71 h 332"/>
                  <a:gd name="T14" fmla="*/ 360 w 759"/>
                  <a:gd name="T15" fmla="*/ 19 h 332"/>
                  <a:gd name="T16" fmla="*/ 292 w 759"/>
                  <a:gd name="T17" fmla="*/ 0 h 332"/>
                  <a:gd name="T18" fmla="*/ 292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97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84 h 84"/>
                  <a:gd name="T2" fmla="*/ 113 w 657"/>
                  <a:gd name="T3" fmla="*/ 71 h 84"/>
                  <a:gd name="T4" fmla="*/ 337 w 657"/>
                  <a:gd name="T5" fmla="*/ 42 h 84"/>
                  <a:gd name="T6" fmla="*/ 558 w 657"/>
                  <a:gd name="T7" fmla="*/ 13 h 84"/>
                  <a:gd name="T8" fmla="*/ 657 w 657"/>
                  <a:gd name="T9" fmla="*/ 0 h 84"/>
                  <a:gd name="T10" fmla="*/ 164 w 657"/>
                  <a:gd name="T11" fmla="*/ 17 h 84"/>
                  <a:gd name="T12" fmla="*/ 0 w 657"/>
                  <a:gd name="T13" fmla="*/ 84 h 84"/>
                  <a:gd name="T14" fmla="*/ 0 w 657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198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825 w 1825"/>
                  <a:gd name="T1" fmla="*/ 97 h 451"/>
                  <a:gd name="T2" fmla="*/ 1527 w 1825"/>
                  <a:gd name="T3" fmla="*/ 47 h 451"/>
                  <a:gd name="T4" fmla="*/ 1472 w 1825"/>
                  <a:gd name="T5" fmla="*/ 4 h 451"/>
                  <a:gd name="T6" fmla="*/ 1391 w 1825"/>
                  <a:gd name="T7" fmla="*/ 0 h 451"/>
                  <a:gd name="T8" fmla="*/ 0 w 1825"/>
                  <a:gd name="T9" fmla="*/ 308 h 451"/>
                  <a:gd name="T10" fmla="*/ 451 w 1825"/>
                  <a:gd name="T11" fmla="*/ 451 h 451"/>
                  <a:gd name="T12" fmla="*/ 1628 w 1825"/>
                  <a:gd name="T13" fmla="*/ 153 h 451"/>
                  <a:gd name="T14" fmla="*/ 433 w 1825"/>
                  <a:gd name="T15" fmla="*/ 385 h 451"/>
                  <a:gd name="T16" fmla="*/ 310 w 1825"/>
                  <a:gd name="T17" fmla="*/ 305 h 451"/>
                  <a:gd name="T18" fmla="*/ 1400 w 1825"/>
                  <a:gd name="T19" fmla="*/ 42 h 451"/>
                  <a:gd name="T20" fmla="*/ 1476 w 1825"/>
                  <a:gd name="T21" fmla="*/ 63 h 451"/>
                  <a:gd name="T22" fmla="*/ 1825 w 1825"/>
                  <a:gd name="T23" fmla="*/ 97 h 451"/>
                  <a:gd name="T24" fmla="*/ 1825 w 1825"/>
                  <a:gd name="T25" fmla="*/ 97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199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382 h 382"/>
                  <a:gd name="T2" fmla="*/ 272 w 945"/>
                  <a:gd name="T3" fmla="*/ 118 h 382"/>
                  <a:gd name="T4" fmla="*/ 663 w 945"/>
                  <a:gd name="T5" fmla="*/ 0 h 382"/>
                  <a:gd name="T6" fmla="*/ 945 w 945"/>
                  <a:gd name="T7" fmla="*/ 118 h 382"/>
                  <a:gd name="T8" fmla="*/ 0 w 945"/>
                  <a:gd name="T9" fmla="*/ 382 h 382"/>
                  <a:gd name="T10" fmla="*/ 0 w 945"/>
                  <a:gd name="T11" fmla="*/ 382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00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939 w 1682"/>
                  <a:gd name="T1" fmla="*/ 0 h 1174"/>
                  <a:gd name="T2" fmla="*/ 1648 w 1682"/>
                  <a:gd name="T3" fmla="*/ 189 h 1174"/>
                  <a:gd name="T4" fmla="*/ 1682 w 1682"/>
                  <a:gd name="T5" fmla="*/ 300 h 1174"/>
                  <a:gd name="T6" fmla="*/ 1338 w 1682"/>
                  <a:gd name="T7" fmla="*/ 417 h 1174"/>
                  <a:gd name="T8" fmla="*/ 1293 w 1682"/>
                  <a:gd name="T9" fmla="*/ 505 h 1174"/>
                  <a:gd name="T10" fmla="*/ 1316 w 1682"/>
                  <a:gd name="T11" fmla="*/ 605 h 1174"/>
                  <a:gd name="T12" fmla="*/ 1366 w 1682"/>
                  <a:gd name="T13" fmla="*/ 678 h 1174"/>
                  <a:gd name="T14" fmla="*/ 1465 w 1682"/>
                  <a:gd name="T15" fmla="*/ 732 h 1174"/>
                  <a:gd name="T16" fmla="*/ 0 w 1682"/>
                  <a:gd name="T17" fmla="*/ 1174 h 1174"/>
                  <a:gd name="T18" fmla="*/ 1348 w 1682"/>
                  <a:gd name="T19" fmla="*/ 716 h 1174"/>
                  <a:gd name="T20" fmla="*/ 1259 w 1682"/>
                  <a:gd name="T21" fmla="*/ 662 h 1174"/>
                  <a:gd name="T22" fmla="*/ 828 w 1682"/>
                  <a:gd name="T23" fmla="*/ 755 h 1174"/>
                  <a:gd name="T24" fmla="*/ 1237 w 1682"/>
                  <a:gd name="T25" fmla="*/ 600 h 1174"/>
                  <a:gd name="T26" fmla="*/ 1243 w 1682"/>
                  <a:gd name="T27" fmla="*/ 473 h 1174"/>
                  <a:gd name="T28" fmla="*/ 368 w 1682"/>
                  <a:gd name="T29" fmla="*/ 666 h 1174"/>
                  <a:gd name="T30" fmla="*/ 346 w 1682"/>
                  <a:gd name="T31" fmla="*/ 573 h 1174"/>
                  <a:gd name="T32" fmla="*/ 1642 w 1682"/>
                  <a:gd name="T33" fmla="*/ 226 h 1174"/>
                  <a:gd name="T34" fmla="*/ 982 w 1682"/>
                  <a:gd name="T35" fmla="*/ 68 h 1174"/>
                  <a:gd name="T36" fmla="*/ 474 w 1682"/>
                  <a:gd name="T37" fmla="*/ 235 h 1174"/>
                  <a:gd name="T38" fmla="*/ 939 w 1682"/>
                  <a:gd name="T39" fmla="*/ 0 h 1174"/>
                  <a:gd name="T40" fmla="*/ 939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201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197 w 297"/>
                  <a:gd name="T1" fmla="*/ 0 h 141"/>
                  <a:gd name="T2" fmla="*/ 297 w 297"/>
                  <a:gd name="T3" fmla="*/ 121 h 141"/>
                  <a:gd name="T4" fmla="*/ 0 w 297"/>
                  <a:gd name="T5" fmla="*/ 141 h 141"/>
                  <a:gd name="T6" fmla="*/ 169 w 297"/>
                  <a:gd name="T7" fmla="*/ 88 h 141"/>
                  <a:gd name="T8" fmla="*/ 129 w 297"/>
                  <a:gd name="T9" fmla="*/ 13 h 141"/>
                  <a:gd name="T10" fmla="*/ 197 w 297"/>
                  <a:gd name="T11" fmla="*/ 0 h 141"/>
                  <a:gd name="T12" fmla="*/ 197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90046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84313"/>
            <a:ext cx="8229600" cy="1143000"/>
          </a:xfrm>
          <a:noFill/>
        </p:spPr>
        <p:txBody>
          <a:bodyPr/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Внеурочная деятельность включается в вариативную часть </a:t>
            </a:r>
            <a:r>
              <a:rPr lang="ru-RU" sz="2400" b="1" dirty="0" err="1">
                <a:solidFill>
                  <a:srgbClr val="00B050"/>
                </a:solidFill>
              </a:rPr>
              <a:t>БУПа</a:t>
            </a:r>
            <a:r>
              <a:rPr lang="ru-RU" sz="2400" b="1" dirty="0">
                <a:solidFill>
                  <a:srgbClr val="00B050"/>
                </a:solidFill>
              </a:rPr>
              <a:t> школы и на нее отводится 10 часов в неделю 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95288" y="3860800"/>
            <a:ext cx="813593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Часы, отводимые на внеурочную деятельность, используются по желанию учащихся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68313" y="4724400"/>
            <a:ext cx="6825651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Аудиторных занятий не должно быть более 50%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8313" y="5445125"/>
            <a:ext cx="7848600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Все виды внеурочной деятельности должны быть строго ориентированы на воспитательные результаты </a:t>
            </a: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395288" y="278130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Школа вправе сама определять, под какие виды внеурочной деятельности отдать эти часы </a:t>
            </a: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3203575" y="0"/>
            <a:ext cx="56896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Требования стандарта к организации внеурочной деятельности школьников</a:t>
            </a:r>
          </a:p>
        </p:txBody>
      </p:sp>
      <p:pic>
        <p:nvPicPr>
          <p:cNvPr id="4105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559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7" name="Line 37"/>
          <p:cNvSpPr>
            <a:spLocks noChangeShapeType="1"/>
          </p:cNvSpPr>
          <p:nvPr/>
        </p:nvSpPr>
        <p:spPr bwMode="auto">
          <a:xfrm>
            <a:off x="4572000" y="2133600"/>
            <a:ext cx="1800225" cy="2374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0243" name="Line 34"/>
          <p:cNvSpPr>
            <a:spLocks noChangeShapeType="1"/>
          </p:cNvSpPr>
          <p:nvPr/>
        </p:nvSpPr>
        <p:spPr bwMode="auto">
          <a:xfrm flipH="1">
            <a:off x="2195513" y="2133600"/>
            <a:ext cx="2376487" cy="2735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357166"/>
            <a:ext cx="7886729" cy="792184"/>
          </a:xfrm>
        </p:spPr>
        <p:txBody>
          <a:bodyPr lIns="0" tIns="0" rIns="0" bIns="0"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Minion Pro Cond" pitchFamily="18" charset="0"/>
              </a:rPr>
              <a:t>В нашем образовательном учреждении внеурочная деятельность представлена следующими направлениями: </a:t>
            </a:r>
            <a:r>
              <a:rPr lang="en-US" sz="2800" b="1" dirty="0" smtClean="0">
                <a:solidFill>
                  <a:srgbClr val="FFFF00"/>
                </a:solidFill>
                <a:latin typeface="Minion Pro Cond" pitchFamily="18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Minion Pro Cond" pitchFamily="18" charset="0"/>
              </a:rPr>
            </a:b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10245" name="Oval 11"/>
          <p:cNvSpPr>
            <a:spLocks noChangeArrowheads="1"/>
          </p:cNvSpPr>
          <p:nvPr/>
        </p:nvSpPr>
        <p:spPr bwMode="auto">
          <a:xfrm>
            <a:off x="0" y="2636838"/>
            <a:ext cx="3024188" cy="16557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449263"/>
            <a:r>
              <a:rPr lang="ru-RU" dirty="0">
                <a:solidFill>
                  <a:srgbClr val="0000FF"/>
                </a:solidFill>
                <a:latin typeface="Tahoma" pitchFamily="34" charset="0"/>
              </a:rPr>
              <a:t>Спортивно-</a:t>
            </a:r>
          </a:p>
          <a:p>
            <a:pPr algn="ctr" defTabSz="449263"/>
            <a:r>
              <a:rPr lang="ru-RU" dirty="0">
                <a:solidFill>
                  <a:srgbClr val="0000FF"/>
                </a:solidFill>
                <a:latin typeface="Tahoma" pitchFamily="34" charset="0"/>
              </a:rPr>
              <a:t>оздоровительное</a:t>
            </a:r>
          </a:p>
          <a:p>
            <a:pPr algn="ctr" defTabSz="449263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(«Спортивно-игровая деятельность»,</a:t>
            </a:r>
          </a:p>
          <a:p>
            <a:pPr algn="ctr" defTabSz="449263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 «Шахматы», «Хореография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») </a:t>
            </a:r>
            <a:endParaRPr lang="ru-RU" sz="2000" dirty="0">
              <a:latin typeface="Tahoma" pitchFamily="34" charset="0"/>
            </a:endParaRPr>
          </a:p>
        </p:txBody>
      </p:sp>
      <p:sp>
        <p:nvSpPr>
          <p:cNvPr id="10246" name="AutoShape 15"/>
          <p:cNvSpPr>
            <a:spLocks noChangeArrowheads="1"/>
          </p:cNvSpPr>
          <p:nvPr/>
        </p:nvSpPr>
        <p:spPr bwMode="auto">
          <a:xfrm>
            <a:off x="1835150" y="1412875"/>
            <a:ext cx="6172200" cy="757238"/>
          </a:xfrm>
          <a:prstGeom prst="flowChartMultidocument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sz="2200" dirty="0">
                <a:solidFill>
                  <a:srgbClr val="0000FF"/>
                </a:solidFill>
                <a:latin typeface="Tahoma" pitchFamily="34" charset="0"/>
              </a:rPr>
              <a:t>Направления внеурочной деятельности</a:t>
            </a:r>
          </a:p>
        </p:txBody>
      </p:sp>
      <p:sp>
        <p:nvSpPr>
          <p:cNvPr id="10247" name="Oval 11"/>
          <p:cNvSpPr>
            <a:spLocks noChangeArrowheads="1"/>
          </p:cNvSpPr>
          <p:nvPr/>
        </p:nvSpPr>
        <p:spPr bwMode="auto">
          <a:xfrm>
            <a:off x="4932363" y="4724400"/>
            <a:ext cx="2951162" cy="18002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dirty="0" err="1" smtClean="0">
                <a:solidFill>
                  <a:srgbClr val="0000FF"/>
                </a:solidFill>
                <a:latin typeface="Tahoma" pitchFamily="34" charset="0"/>
              </a:rPr>
              <a:t>Общеинтеллектуальное</a:t>
            </a:r>
            <a:endParaRPr lang="ru-RU" dirty="0">
              <a:solidFill>
                <a:srgbClr val="0000FF"/>
              </a:solidFill>
              <a:latin typeface="Tahoma" pitchFamily="34" charset="0"/>
            </a:endParaRP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«Информатика», 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«Решай, смекай, отгадывай»</a:t>
            </a:r>
            <a:endParaRPr lang="ru-RU" sz="1400" dirty="0">
              <a:latin typeface="Tahoma" pitchFamily="34" charset="0"/>
            </a:endParaRPr>
          </a:p>
        </p:txBody>
      </p:sp>
      <p:sp>
        <p:nvSpPr>
          <p:cNvPr id="10248" name="Oval 11"/>
          <p:cNvSpPr>
            <a:spLocks noChangeArrowheads="1"/>
          </p:cNvSpPr>
          <p:nvPr/>
        </p:nvSpPr>
        <p:spPr bwMode="auto">
          <a:xfrm>
            <a:off x="539750" y="5084763"/>
            <a:ext cx="3095625" cy="15843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dirty="0" err="1" smtClean="0">
                <a:solidFill>
                  <a:srgbClr val="0000FF"/>
                </a:solidFill>
                <a:latin typeface="Tahoma" pitchFamily="34" charset="0"/>
              </a:rPr>
              <a:t>Духовное-нравственное</a:t>
            </a:r>
            <a:endParaRPr lang="ru-RU" dirty="0">
              <a:solidFill>
                <a:srgbClr val="0000FF"/>
              </a:solidFill>
              <a:latin typeface="Tahoma" pitchFamily="34" charset="0"/>
            </a:endParaRP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«Основы православной культуры»</a:t>
            </a:r>
            <a:endParaRPr lang="ru-RU" sz="1400" dirty="0">
              <a:latin typeface="Tahoma" pitchFamily="34" charset="0"/>
            </a:endParaRPr>
          </a:p>
        </p:txBody>
      </p:sp>
      <p:sp>
        <p:nvSpPr>
          <p:cNvPr id="10249" name="Oval 11"/>
          <p:cNvSpPr>
            <a:spLocks noChangeArrowheads="1"/>
          </p:cNvSpPr>
          <p:nvPr/>
        </p:nvSpPr>
        <p:spPr bwMode="auto">
          <a:xfrm>
            <a:off x="3059113" y="3068638"/>
            <a:ext cx="2736850" cy="19446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dirty="0" smtClean="0">
                <a:solidFill>
                  <a:srgbClr val="0000FF"/>
                </a:solidFill>
                <a:latin typeface="Tahoma" pitchFamily="34" charset="0"/>
              </a:rPr>
              <a:t>Социальное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«Здравствуй, школа»</a:t>
            </a:r>
            <a:endParaRPr lang="ru-RU" sz="1400" dirty="0">
              <a:latin typeface="Tahoma" pitchFamily="34" charset="0"/>
            </a:endParaRPr>
          </a:p>
        </p:txBody>
      </p:sp>
      <p:sp>
        <p:nvSpPr>
          <p:cNvPr id="10250" name="Oval 11"/>
          <p:cNvSpPr>
            <a:spLocks noChangeArrowheads="1"/>
          </p:cNvSpPr>
          <p:nvPr/>
        </p:nvSpPr>
        <p:spPr bwMode="auto">
          <a:xfrm>
            <a:off x="6227763" y="2420938"/>
            <a:ext cx="2700337" cy="17986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dirty="0" smtClean="0">
                <a:solidFill>
                  <a:srgbClr val="0000FF"/>
                </a:solidFill>
                <a:latin typeface="Tahoma" pitchFamily="34" charset="0"/>
              </a:rPr>
              <a:t>Общекультурное</a:t>
            </a:r>
            <a:endParaRPr lang="ru-RU" dirty="0">
              <a:solidFill>
                <a:srgbClr val="0000FF"/>
              </a:solidFill>
              <a:latin typeface="Tahoma" pitchFamily="34" charset="0"/>
            </a:endParaRP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«Родной край», 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«Зеленая планета», 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pitchFamily="34" charset="0"/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«Концерты, инсценировки»</a:t>
            </a:r>
            <a:r>
              <a:rPr lang="ru-RU" sz="1400" b="1" dirty="0" smtClean="0">
                <a:latin typeface="Minion Pro Cond" pitchFamily="18" charset="0"/>
              </a:rPr>
              <a:t/>
            </a:r>
            <a:br>
              <a:rPr lang="ru-RU" sz="1400" b="1" dirty="0" smtClean="0">
                <a:latin typeface="Minion Pro Cond" pitchFamily="18" charset="0"/>
              </a:rPr>
            </a:br>
            <a:endParaRPr lang="ru-RU" sz="1400" dirty="0">
              <a:latin typeface="Tahoma" pitchFamily="34" charset="0"/>
            </a:endParaRPr>
          </a:p>
        </p:txBody>
      </p:sp>
      <p:sp>
        <p:nvSpPr>
          <p:cNvPr id="10251" name="Line 33"/>
          <p:cNvSpPr>
            <a:spLocks noChangeShapeType="1"/>
          </p:cNvSpPr>
          <p:nvPr/>
        </p:nvSpPr>
        <p:spPr bwMode="auto">
          <a:xfrm flipH="1">
            <a:off x="1692275" y="2133600"/>
            <a:ext cx="28797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252" name="Line 35"/>
          <p:cNvSpPr>
            <a:spLocks noChangeShapeType="1"/>
          </p:cNvSpPr>
          <p:nvPr/>
        </p:nvSpPr>
        <p:spPr bwMode="auto">
          <a:xfrm flipH="1">
            <a:off x="4500563" y="2133600"/>
            <a:ext cx="71437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253" name="Line 36"/>
          <p:cNvSpPr>
            <a:spLocks noChangeShapeType="1"/>
          </p:cNvSpPr>
          <p:nvPr/>
        </p:nvSpPr>
        <p:spPr bwMode="auto">
          <a:xfrm>
            <a:off x="4572000" y="2133600"/>
            <a:ext cx="295275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0" y="714356"/>
            <a:ext cx="1773410" cy="1281894"/>
            <a:chOff x="2112" y="2544"/>
            <a:chExt cx="1255" cy="1559"/>
          </a:xfrm>
        </p:grpSpPr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2160" y="3308"/>
              <a:ext cx="1207" cy="791"/>
              <a:chOff x="2880" y="2118"/>
              <a:chExt cx="1207" cy="1073"/>
            </a:xfrm>
          </p:grpSpPr>
          <p:sp>
            <p:nvSpPr>
              <p:cNvPr id="154" name="Freeform 19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92 w 2566"/>
                  <a:gd name="T1" fmla="*/ 0 h 2741"/>
                  <a:gd name="T2" fmla="*/ 94 w 2566"/>
                  <a:gd name="T3" fmla="*/ 307 h 2741"/>
                  <a:gd name="T4" fmla="*/ 10 w 2566"/>
                  <a:gd name="T5" fmla="*/ 530 h 2741"/>
                  <a:gd name="T6" fmla="*/ 364 w 2566"/>
                  <a:gd name="T7" fmla="*/ 818 h 2741"/>
                  <a:gd name="T8" fmla="*/ 0 w 2566"/>
                  <a:gd name="T9" fmla="*/ 1593 h 2741"/>
                  <a:gd name="T10" fmla="*/ 560 w 2566"/>
                  <a:gd name="T11" fmla="*/ 2741 h 2741"/>
                  <a:gd name="T12" fmla="*/ 1750 w 2566"/>
                  <a:gd name="T13" fmla="*/ 2587 h 2741"/>
                  <a:gd name="T14" fmla="*/ 2566 w 2566"/>
                  <a:gd name="T15" fmla="*/ 1882 h 2741"/>
                  <a:gd name="T16" fmla="*/ 1775 w 2566"/>
                  <a:gd name="T17" fmla="*/ 222 h 2741"/>
                  <a:gd name="T18" fmla="*/ 92 w 2566"/>
                  <a:gd name="T19" fmla="*/ 0 h 2741"/>
                  <a:gd name="T20" fmla="*/ 92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0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300 w 582"/>
                  <a:gd name="T1" fmla="*/ 0 h 978"/>
                  <a:gd name="T2" fmla="*/ 0 w 582"/>
                  <a:gd name="T3" fmla="*/ 48 h 978"/>
                  <a:gd name="T4" fmla="*/ 37 w 582"/>
                  <a:gd name="T5" fmla="*/ 135 h 978"/>
                  <a:gd name="T6" fmla="*/ 582 w 582"/>
                  <a:gd name="T7" fmla="*/ 978 h 978"/>
                  <a:gd name="T8" fmla="*/ 339 w 582"/>
                  <a:gd name="T9" fmla="*/ 126 h 978"/>
                  <a:gd name="T10" fmla="*/ 300 w 582"/>
                  <a:gd name="T11" fmla="*/ 0 h 978"/>
                  <a:gd name="T12" fmla="*/ 30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1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247 w 1445"/>
                  <a:gd name="T1" fmla="*/ 0 h 1374"/>
                  <a:gd name="T2" fmla="*/ 0 w 1445"/>
                  <a:gd name="T3" fmla="*/ 93 h 1374"/>
                  <a:gd name="T4" fmla="*/ 656 w 1445"/>
                  <a:gd name="T5" fmla="*/ 1374 h 1374"/>
                  <a:gd name="T6" fmla="*/ 1445 w 1445"/>
                  <a:gd name="T7" fmla="*/ 1331 h 1374"/>
                  <a:gd name="T8" fmla="*/ 719 w 1445"/>
                  <a:gd name="T9" fmla="*/ 1182 h 1374"/>
                  <a:gd name="T10" fmla="*/ 204 w 1445"/>
                  <a:gd name="T11" fmla="*/ 156 h 1374"/>
                  <a:gd name="T12" fmla="*/ 247 w 1445"/>
                  <a:gd name="T13" fmla="*/ 0 h 1374"/>
                  <a:gd name="T14" fmla="*/ 247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2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463 w 1694"/>
                  <a:gd name="T1" fmla="*/ 0 h 855"/>
                  <a:gd name="T2" fmla="*/ 20 w 1694"/>
                  <a:gd name="T3" fmla="*/ 275 h 855"/>
                  <a:gd name="T4" fmla="*/ 0 w 1694"/>
                  <a:gd name="T5" fmla="*/ 335 h 855"/>
                  <a:gd name="T6" fmla="*/ 1389 w 1694"/>
                  <a:gd name="T7" fmla="*/ 855 h 855"/>
                  <a:gd name="T8" fmla="*/ 1694 w 1694"/>
                  <a:gd name="T9" fmla="*/ 731 h 855"/>
                  <a:gd name="T10" fmla="*/ 845 w 1694"/>
                  <a:gd name="T11" fmla="*/ 455 h 855"/>
                  <a:gd name="T12" fmla="*/ 1509 w 1694"/>
                  <a:gd name="T13" fmla="*/ 75 h 855"/>
                  <a:gd name="T14" fmla="*/ 1463 w 1694"/>
                  <a:gd name="T15" fmla="*/ 0 h 855"/>
                  <a:gd name="T16" fmla="*/ 1463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3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241 w 1806"/>
                  <a:gd name="T1" fmla="*/ 0 h 816"/>
                  <a:gd name="T2" fmla="*/ 0 w 1806"/>
                  <a:gd name="T3" fmla="*/ 101 h 816"/>
                  <a:gd name="T4" fmla="*/ 0 w 1806"/>
                  <a:gd name="T5" fmla="*/ 172 h 816"/>
                  <a:gd name="T6" fmla="*/ 1349 w 1806"/>
                  <a:gd name="T7" fmla="*/ 816 h 816"/>
                  <a:gd name="T8" fmla="*/ 1779 w 1806"/>
                  <a:gd name="T9" fmla="*/ 687 h 816"/>
                  <a:gd name="T10" fmla="*/ 1806 w 1806"/>
                  <a:gd name="T11" fmla="*/ 570 h 816"/>
                  <a:gd name="T12" fmla="*/ 1574 w 1806"/>
                  <a:gd name="T13" fmla="*/ 551 h 816"/>
                  <a:gd name="T14" fmla="*/ 1344 w 1806"/>
                  <a:gd name="T15" fmla="*/ 636 h 816"/>
                  <a:gd name="T16" fmla="*/ 207 w 1806"/>
                  <a:gd name="T17" fmla="*/ 129 h 816"/>
                  <a:gd name="T18" fmla="*/ 241 w 1806"/>
                  <a:gd name="T19" fmla="*/ 0 h 816"/>
                  <a:gd name="T20" fmla="*/ 241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4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6 w 1360"/>
                  <a:gd name="T1" fmla="*/ 59 h 1080"/>
                  <a:gd name="T2" fmla="*/ 0 w 1360"/>
                  <a:gd name="T3" fmla="*/ 180 h 1080"/>
                  <a:gd name="T4" fmla="*/ 10 w 1360"/>
                  <a:gd name="T5" fmla="*/ 314 h 1080"/>
                  <a:gd name="T6" fmla="*/ 78 w 1360"/>
                  <a:gd name="T7" fmla="*/ 384 h 1080"/>
                  <a:gd name="T8" fmla="*/ 226 w 1360"/>
                  <a:gd name="T9" fmla="*/ 419 h 1080"/>
                  <a:gd name="T10" fmla="*/ 805 w 1360"/>
                  <a:gd name="T11" fmla="*/ 844 h 1080"/>
                  <a:gd name="T12" fmla="*/ 1060 w 1360"/>
                  <a:gd name="T13" fmla="*/ 1040 h 1080"/>
                  <a:gd name="T14" fmla="*/ 1244 w 1360"/>
                  <a:gd name="T15" fmla="*/ 1080 h 1080"/>
                  <a:gd name="T16" fmla="*/ 1219 w 1360"/>
                  <a:gd name="T17" fmla="*/ 835 h 1080"/>
                  <a:gd name="T18" fmla="*/ 1360 w 1360"/>
                  <a:gd name="T19" fmla="*/ 465 h 1080"/>
                  <a:gd name="T20" fmla="*/ 1075 w 1360"/>
                  <a:gd name="T21" fmla="*/ 450 h 1080"/>
                  <a:gd name="T22" fmla="*/ 50 w 1360"/>
                  <a:gd name="T23" fmla="*/ 0 h 1080"/>
                  <a:gd name="T24" fmla="*/ 6 w 1360"/>
                  <a:gd name="T25" fmla="*/ 59 h 1080"/>
                  <a:gd name="T26" fmla="*/ 6 w 1360"/>
                  <a:gd name="T27" fmla="*/ 59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5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292 h 390"/>
                  <a:gd name="T2" fmla="*/ 53 w 1646"/>
                  <a:gd name="T3" fmla="*/ 273 h 390"/>
                  <a:gd name="T4" fmla="*/ 191 w 1646"/>
                  <a:gd name="T5" fmla="*/ 238 h 390"/>
                  <a:gd name="T6" fmla="*/ 281 w 1646"/>
                  <a:gd name="T7" fmla="*/ 216 h 390"/>
                  <a:gd name="T8" fmla="*/ 383 w 1646"/>
                  <a:gd name="T9" fmla="*/ 190 h 390"/>
                  <a:gd name="T10" fmla="*/ 490 w 1646"/>
                  <a:gd name="T11" fmla="*/ 165 h 390"/>
                  <a:gd name="T12" fmla="*/ 602 w 1646"/>
                  <a:gd name="T13" fmla="*/ 139 h 390"/>
                  <a:gd name="T14" fmla="*/ 715 w 1646"/>
                  <a:gd name="T15" fmla="*/ 112 h 390"/>
                  <a:gd name="T16" fmla="*/ 822 w 1646"/>
                  <a:gd name="T17" fmla="*/ 87 h 390"/>
                  <a:gd name="T18" fmla="*/ 924 w 1646"/>
                  <a:gd name="T19" fmla="*/ 64 h 390"/>
                  <a:gd name="T20" fmla="*/ 1014 w 1646"/>
                  <a:gd name="T21" fmla="*/ 43 h 390"/>
                  <a:gd name="T22" fmla="*/ 1150 w 1646"/>
                  <a:gd name="T23" fmla="*/ 12 h 390"/>
                  <a:gd name="T24" fmla="*/ 1202 w 1646"/>
                  <a:gd name="T25" fmla="*/ 0 h 390"/>
                  <a:gd name="T26" fmla="*/ 1646 w 1646"/>
                  <a:gd name="T27" fmla="*/ 75 h 390"/>
                  <a:gd name="T28" fmla="*/ 158 w 1646"/>
                  <a:gd name="T29" fmla="*/ 390 h 390"/>
                  <a:gd name="T30" fmla="*/ 0 w 1646"/>
                  <a:gd name="T31" fmla="*/ 292 h 390"/>
                  <a:gd name="T32" fmla="*/ 0 w 1646"/>
                  <a:gd name="T33" fmla="*/ 292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6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75 w 259"/>
                  <a:gd name="T1" fmla="*/ 0 h 417"/>
                  <a:gd name="T2" fmla="*/ 259 w 259"/>
                  <a:gd name="T3" fmla="*/ 21 h 417"/>
                  <a:gd name="T4" fmla="*/ 135 w 259"/>
                  <a:gd name="T5" fmla="*/ 241 h 417"/>
                  <a:gd name="T6" fmla="*/ 110 w 259"/>
                  <a:gd name="T7" fmla="*/ 417 h 417"/>
                  <a:gd name="T8" fmla="*/ 0 w 259"/>
                  <a:gd name="T9" fmla="*/ 350 h 417"/>
                  <a:gd name="T10" fmla="*/ 25 w 259"/>
                  <a:gd name="T11" fmla="*/ 80 h 417"/>
                  <a:gd name="T12" fmla="*/ 75 w 259"/>
                  <a:gd name="T13" fmla="*/ 0 h 417"/>
                  <a:gd name="T14" fmla="*/ 75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7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16 h 247"/>
                  <a:gd name="T2" fmla="*/ 174 w 423"/>
                  <a:gd name="T3" fmla="*/ 0 h 247"/>
                  <a:gd name="T4" fmla="*/ 423 w 423"/>
                  <a:gd name="T5" fmla="*/ 201 h 247"/>
                  <a:gd name="T6" fmla="*/ 44 w 423"/>
                  <a:gd name="T7" fmla="*/ 247 h 247"/>
                  <a:gd name="T8" fmla="*/ 0 w 423"/>
                  <a:gd name="T9" fmla="*/ 16 h 247"/>
                  <a:gd name="T10" fmla="*/ 0 w 423"/>
                  <a:gd name="T11" fmla="*/ 16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8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155 w 2378"/>
                  <a:gd name="T1" fmla="*/ 301 h 751"/>
                  <a:gd name="T2" fmla="*/ 129 w 2378"/>
                  <a:gd name="T3" fmla="*/ 450 h 751"/>
                  <a:gd name="T4" fmla="*/ 0 w 2378"/>
                  <a:gd name="T5" fmla="*/ 601 h 751"/>
                  <a:gd name="T6" fmla="*/ 563 w 2378"/>
                  <a:gd name="T7" fmla="*/ 751 h 751"/>
                  <a:gd name="T8" fmla="*/ 1684 w 2378"/>
                  <a:gd name="T9" fmla="*/ 647 h 751"/>
                  <a:gd name="T10" fmla="*/ 1763 w 2378"/>
                  <a:gd name="T11" fmla="*/ 616 h 751"/>
                  <a:gd name="T12" fmla="*/ 1913 w 2378"/>
                  <a:gd name="T13" fmla="*/ 647 h 751"/>
                  <a:gd name="T14" fmla="*/ 2042 w 2378"/>
                  <a:gd name="T15" fmla="*/ 630 h 751"/>
                  <a:gd name="T16" fmla="*/ 2187 w 2378"/>
                  <a:gd name="T17" fmla="*/ 607 h 751"/>
                  <a:gd name="T18" fmla="*/ 2221 w 2378"/>
                  <a:gd name="T19" fmla="*/ 580 h 751"/>
                  <a:gd name="T20" fmla="*/ 2276 w 2378"/>
                  <a:gd name="T21" fmla="*/ 534 h 751"/>
                  <a:gd name="T22" fmla="*/ 2326 w 2378"/>
                  <a:gd name="T23" fmla="*/ 490 h 751"/>
                  <a:gd name="T24" fmla="*/ 2348 w 2378"/>
                  <a:gd name="T25" fmla="*/ 471 h 751"/>
                  <a:gd name="T26" fmla="*/ 2378 w 2378"/>
                  <a:gd name="T27" fmla="*/ 186 h 751"/>
                  <a:gd name="T28" fmla="*/ 2218 w 2378"/>
                  <a:gd name="T29" fmla="*/ 0 h 751"/>
                  <a:gd name="T30" fmla="*/ 1439 w 2378"/>
                  <a:gd name="T31" fmla="*/ 140 h 751"/>
                  <a:gd name="T32" fmla="*/ 155 w 2378"/>
                  <a:gd name="T33" fmla="*/ 301 h 751"/>
                  <a:gd name="T34" fmla="*/ 155 w 2378"/>
                  <a:gd name="T35" fmla="*/ 301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9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15 w 3063"/>
                  <a:gd name="T1" fmla="*/ 29 h 1730"/>
                  <a:gd name="T2" fmla="*/ 134 w 3063"/>
                  <a:gd name="T3" fmla="*/ 0 h 1730"/>
                  <a:gd name="T4" fmla="*/ 205 w 3063"/>
                  <a:gd name="T5" fmla="*/ 184 h 1730"/>
                  <a:gd name="T6" fmla="*/ 306 w 3063"/>
                  <a:gd name="T7" fmla="*/ 212 h 1730"/>
                  <a:gd name="T8" fmla="*/ 880 w 3063"/>
                  <a:gd name="T9" fmla="*/ 630 h 1730"/>
                  <a:gd name="T10" fmla="*/ 669 w 3063"/>
                  <a:gd name="T11" fmla="*/ 680 h 1730"/>
                  <a:gd name="T12" fmla="*/ 809 w 3063"/>
                  <a:gd name="T13" fmla="*/ 936 h 1730"/>
                  <a:gd name="T14" fmla="*/ 1284 w 3063"/>
                  <a:gd name="T15" fmla="*/ 885 h 1730"/>
                  <a:gd name="T16" fmla="*/ 1594 w 3063"/>
                  <a:gd name="T17" fmla="*/ 980 h 1730"/>
                  <a:gd name="T18" fmla="*/ 2453 w 3063"/>
                  <a:gd name="T19" fmla="*/ 705 h 1730"/>
                  <a:gd name="T20" fmla="*/ 2883 w 3063"/>
                  <a:gd name="T21" fmla="*/ 730 h 1730"/>
                  <a:gd name="T22" fmla="*/ 3063 w 3063"/>
                  <a:gd name="T23" fmla="*/ 970 h 1730"/>
                  <a:gd name="T24" fmla="*/ 3014 w 3063"/>
                  <a:gd name="T25" fmla="*/ 1427 h 1730"/>
                  <a:gd name="T26" fmla="*/ 2858 w 3063"/>
                  <a:gd name="T27" fmla="*/ 1555 h 1730"/>
                  <a:gd name="T28" fmla="*/ 2537 w 3063"/>
                  <a:gd name="T29" fmla="*/ 1614 h 1730"/>
                  <a:gd name="T30" fmla="*/ 2388 w 3063"/>
                  <a:gd name="T31" fmla="*/ 1581 h 1730"/>
                  <a:gd name="T32" fmla="*/ 2269 w 3063"/>
                  <a:gd name="T33" fmla="*/ 1620 h 1730"/>
                  <a:gd name="T34" fmla="*/ 1115 w 3063"/>
                  <a:gd name="T35" fmla="*/ 1730 h 1730"/>
                  <a:gd name="T36" fmla="*/ 561 w 3063"/>
                  <a:gd name="T37" fmla="*/ 1594 h 1730"/>
                  <a:gd name="T38" fmla="*/ 964 w 3063"/>
                  <a:gd name="T39" fmla="*/ 1535 h 1730"/>
                  <a:gd name="T40" fmla="*/ 2554 w 3063"/>
                  <a:gd name="T41" fmla="*/ 1409 h 1730"/>
                  <a:gd name="T42" fmla="*/ 2808 w 3063"/>
                  <a:gd name="T43" fmla="*/ 1395 h 1730"/>
                  <a:gd name="T44" fmla="*/ 2908 w 3063"/>
                  <a:gd name="T45" fmla="*/ 1160 h 1730"/>
                  <a:gd name="T46" fmla="*/ 2892 w 3063"/>
                  <a:gd name="T47" fmla="*/ 1133 h 1730"/>
                  <a:gd name="T48" fmla="*/ 2855 w 3063"/>
                  <a:gd name="T49" fmla="*/ 1074 h 1730"/>
                  <a:gd name="T50" fmla="*/ 2834 w 3063"/>
                  <a:gd name="T51" fmla="*/ 1042 h 1730"/>
                  <a:gd name="T52" fmla="*/ 2815 w 3063"/>
                  <a:gd name="T53" fmla="*/ 1012 h 1730"/>
                  <a:gd name="T54" fmla="*/ 2788 w 3063"/>
                  <a:gd name="T55" fmla="*/ 980 h 1730"/>
                  <a:gd name="T56" fmla="*/ 2536 w 3063"/>
                  <a:gd name="T57" fmla="*/ 1006 h 1730"/>
                  <a:gd name="T58" fmla="*/ 2372 w 3063"/>
                  <a:gd name="T59" fmla="*/ 1029 h 1730"/>
                  <a:gd name="T60" fmla="*/ 2298 w 3063"/>
                  <a:gd name="T61" fmla="*/ 1040 h 1730"/>
                  <a:gd name="T62" fmla="*/ 784 w 3063"/>
                  <a:gd name="T63" fmla="*/ 1215 h 1730"/>
                  <a:gd name="T64" fmla="*/ 703 w 3063"/>
                  <a:gd name="T65" fmla="*/ 1237 h 1730"/>
                  <a:gd name="T66" fmla="*/ 0 w 3063"/>
                  <a:gd name="T67" fmla="*/ 119 h 1730"/>
                  <a:gd name="T68" fmla="*/ 459 w 3063"/>
                  <a:gd name="T69" fmla="*/ 710 h 1730"/>
                  <a:gd name="T70" fmla="*/ 15 w 3063"/>
                  <a:gd name="T71" fmla="*/ 29 h 1730"/>
                  <a:gd name="T72" fmla="*/ 15 w 3063"/>
                  <a:gd name="T73" fmla="*/ 29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30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178 h 178"/>
                  <a:gd name="T2" fmla="*/ 423 w 593"/>
                  <a:gd name="T3" fmla="*/ 161 h 178"/>
                  <a:gd name="T4" fmla="*/ 593 w 593"/>
                  <a:gd name="T5" fmla="*/ 142 h 178"/>
                  <a:gd name="T6" fmla="*/ 519 w 593"/>
                  <a:gd name="T7" fmla="*/ 68 h 178"/>
                  <a:gd name="T8" fmla="*/ 546 w 593"/>
                  <a:gd name="T9" fmla="*/ 0 h 178"/>
                  <a:gd name="T10" fmla="*/ 380 w 593"/>
                  <a:gd name="T11" fmla="*/ 29 h 178"/>
                  <a:gd name="T12" fmla="*/ 155 w 593"/>
                  <a:gd name="T13" fmla="*/ 124 h 178"/>
                  <a:gd name="T14" fmla="*/ 0 w 593"/>
                  <a:gd name="T15" fmla="*/ 178 h 178"/>
                  <a:gd name="T16" fmla="*/ 0 w 593"/>
                  <a:gd name="T17" fmla="*/ 178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31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9 w 264"/>
                  <a:gd name="T1" fmla="*/ 420 h 477"/>
                  <a:gd name="T2" fmla="*/ 0 w 264"/>
                  <a:gd name="T3" fmla="*/ 266 h 477"/>
                  <a:gd name="T4" fmla="*/ 59 w 264"/>
                  <a:gd name="T5" fmla="*/ 96 h 477"/>
                  <a:gd name="T6" fmla="*/ 109 w 264"/>
                  <a:gd name="T7" fmla="*/ 0 h 477"/>
                  <a:gd name="T8" fmla="*/ 264 w 264"/>
                  <a:gd name="T9" fmla="*/ 81 h 477"/>
                  <a:gd name="T10" fmla="*/ 214 w 264"/>
                  <a:gd name="T11" fmla="*/ 106 h 477"/>
                  <a:gd name="T12" fmla="*/ 119 w 264"/>
                  <a:gd name="T13" fmla="*/ 131 h 477"/>
                  <a:gd name="T14" fmla="*/ 73 w 264"/>
                  <a:gd name="T15" fmla="*/ 245 h 477"/>
                  <a:gd name="T16" fmla="*/ 73 w 264"/>
                  <a:gd name="T17" fmla="*/ 366 h 477"/>
                  <a:gd name="T18" fmla="*/ 144 w 264"/>
                  <a:gd name="T19" fmla="*/ 477 h 477"/>
                  <a:gd name="T20" fmla="*/ 9 w 264"/>
                  <a:gd name="T21" fmla="*/ 420 h 477"/>
                  <a:gd name="T22" fmla="*/ 9 w 264"/>
                  <a:gd name="T23" fmla="*/ 42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32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297 h 496"/>
                  <a:gd name="T2" fmla="*/ 1110 w 1385"/>
                  <a:gd name="T3" fmla="*/ 0 h 496"/>
                  <a:gd name="T4" fmla="*/ 1255 w 1385"/>
                  <a:gd name="T5" fmla="*/ 31 h 496"/>
                  <a:gd name="T6" fmla="*/ 269 w 1385"/>
                  <a:gd name="T7" fmla="*/ 309 h 496"/>
                  <a:gd name="T8" fmla="*/ 1385 w 1385"/>
                  <a:gd name="T9" fmla="*/ 121 h 496"/>
                  <a:gd name="T10" fmla="*/ 291 w 1385"/>
                  <a:gd name="T11" fmla="*/ 496 h 496"/>
                  <a:gd name="T12" fmla="*/ 0 w 1385"/>
                  <a:gd name="T13" fmla="*/ 297 h 496"/>
                  <a:gd name="T14" fmla="*/ 0 w 1385"/>
                  <a:gd name="T15" fmla="*/ 297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33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44 h 300"/>
                  <a:gd name="T2" fmla="*/ 187 w 595"/>
                  <a:gd name="T3" fmla="*/ 0 h 300"/>
                  <a:gd name="T4" fmla="*/ 428 w 595"/>
                  <a:gd name="T5" fmla="*/ 131 h 300"/>
                  <a:gd name="T6" fmla="*/ 595 w 595"/>
                  <a:gd name="T7" fmla="*/ 251 h 300"/>
                  <a:gd name="T8" fmla="*/ 490 w 595"/>
                  <a:gd name="T9" fmla="*/ 269 h 300"/>
                  <a:gd name="T10" fmla="*/ 375 w 595"/>
                  <a:gd name="T11" fmla="*/ 193 h 300"/>
                  <a:gd name="T12" fmla="*/ 291 w 595"/>
                  <a:gd name="T13" fmla="*/ 109 h 300"/>
                  <a:gd name="T14" fmla="*/ 155 w 595"/>
                  <a:gd name="T15" fmla="*/ 94 h 300"/>
                  <a:gd name="T16" fmla="*/ 140 w 595"/>
                  <a:gd name="T17" fmla="*/ 300 h 300"/>
                  <a:gd name="T18" fmla="*/ 0 w 595"/>
                  <a:gd name="T19" fmla="*/ 44 h 300"/>
                  <a:gd name="T20" fmla="*/ 0 w 595"/>
                  <a:gd name="T21" fmla="*/ 44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34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71 w 452"/>
                  <a:gd name="T1" fmla="*/ 96 h 1211"/>
                  <a:gd name="T2" fmla="*/ 362 w 452"/>
                  <a:gd name="T3" fmla="*/ 0 h 1211"/>
                  <a:gd name="T4" fmla="*/ 452 w 452"/>
                  <a:gd name="T5" fmla="*/ 110 h 1211"/>
                  <a:gd name="T6" fmla="*/ 322 w 452"/>
                  <a:gd name="T7" fmla="*/ 776 h 1211"/>
                  <a:gd name="T8" fmla="*/ 186 w 452"/>
                  <a:gd name="T9" fmla="*/ 896 h 1211"/>
                  <a:gd name="T10" fmla="*/ 182 w 452"/>
                  <a:gd name="T11" fmla="*/ 1211 h 1211"/>
                  <a:gd name="T12" fmla="*/ 71 w 452"/>
                  <a:gd name="T13" fmla="*/ 1086 h 1211"/>
                  <a:gd name="T14" fmla="*/ 49 w 452"/>
                  <a:gd name="T15" fmla="*/ 941 h 1211"/>
                  <a:gd name="T16" fmla="*/ 27 w 452"/>
                  <a:gd name="T17" fmla="*/ 841 h 1211"/>
                  <a:gd name="T18" fmla="*/ 5 w 452"/>
                  <a:gd name="T19" fmla="*/ 794 h 1211"/>
                  <a:gd name="T20" fmla="*/ 0 w 452"/>
                  <a:gd name="T21" fmla="*/ 772 h 1211"/>
                  <a:gd name="T22" fmla="*/ 5 w 452"/>
                  <a:gd name="T23" fmla="*/ 716 h 1211"/>
                  <a:gd name="T24" fmla="*/ 30 w 452"/>
                  <a:gd name="T25" fmla="*/ 549 h 1211"/>
                  <a:gd name="T26" fmla="*/ 61 w 452"/>
                  <a:gd name="T27" fmla="*/ 382 h 1211"/>
                  <a:gd name="T28" fmla="*/ 77 w 452"/>
                  <a:gd name="T29" fmla="*/ 305 h 1211"/>
                  <a:gd name="T30" fmla="*/ 37 w 452"/>
                  <a:gd name="T31" fmla="*/ 121 h 1211"/>
                  <a:gd name="T32" fmla="*/ 71 w 452"/>
                  <a:gd name="T33" fmla="*/ 96 h 1211"/>
                  <a:gd name="T34" fmla="*/ 71 w 452"/>
                  <a:gd name="T35" fmla="*/ 96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35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09 h 1290"/>
                  <a:gd name="T2" fmla="*/ 369 w 474"/>
                  <a:gd name="T3" fmla="*/ 0 h 1290"/>
                  <a:gd name="T4" fmla="*/ 474 w 474"/>
                  <a:gd name="T5" fmla="*/ 214 h 1290"/>
                  <a:gd name="T6" fmla="*/ 310 w 474"/>
                  <a:gd name="T7" fmla="*/ 689 h 1290"/>
                  <a:gd name="T8" fmla="*/ 434 w 474"/>
                  <a:gd name="T9" fmla="*/ 1005 h 1290"/>
                  <a:gd name="T10" fmla="*/ 230 w 474"/>
                  <a:gd name="T11" fmla="*/ 959 h 1290"/>
                  <a:gd name="T12" fmla="*/ 140 w 474"/>
                  <a:gd name="T13" fmla="*/ 1290 h 1290"/>
                  <a:gd name="T14" fmla="*/ 57 w 474"/>
                  <a:gd name="T15" fmla="*/ 1026 h 1290"/>
                  <a:gd name="T16" fmla="*/ 15 w 474"/>
                  <a:gd name="T17" fmla="*/ 779 h 1290"/>
                  <a:gd name="T18" fmla="*/ 90 w 474"/>
                  <a:gd name="T19" fmla="*/ 509 h 1290"/>
                  <a:gd name="T20" fmla="*/ 34 w 474"/>
                  <a:gd name="T21" fmla="*/ 304 h 1290"/>
                  <a:gd name="T22" fmla="*/ 124 w 474"/>
                  <a:gd name="T23" fmla="*/ 214 h 1290"/>
                  <a:gd name="T24" fmla="*/ 230 w 474"/>
                  <a:gd name="T25" fmla="*/ 244 h 1290"/>
                  <a:gd name="T26" fmla="*/ 190 w 474"/>
                  <a:gd name="T27" fmla="*/ 339 h 1290"/>
                  <a:gd name="T28" fmla="*/ 264 w 474"/>
                  <a:gd name="T29" fmla="*/ 390 h 1290"/>
                  <a:gd name="T30" fmla="*/ 115 w 474"/>
                  <a:gd name="T31" fmla="*/ 689 h 1290"/>
                  <a:gd name="T32" fmla="*/ 190 w 474"/>
                  <a:gd name="T33" fmla="*/ 675 h 1290"/>
                  <a:gd name="T34" fmla="*/ 115 w 474"/>
                  <a:gd name="T35" fmla="*/ 900 h 1290"/>
                  <a:gd name="T36" fmla="*/ 214 w 474"/>
                  <a:gd name="T37" fmla="*/ 785 h 1290"/>
                  <a:gd name="T38" fmla="*/ 260 w 474"/>
                  <a:gd name="T39" fmla="*/ 555 h 1290"/>
                  <a:gd name="T40" fmla="*/ 260 w 474"/>
                  <a:gd name="T41" fmla="*/ 484 h 1290"/>
                  <a:gd name="T42" fmla="*/ 339 w 474"/>
                  <a:gd name="T43" fmla="*/ 314 h 1290"/>
                  <a:gd name="T44" fmla="*/ 285 w 474"/>
                  <a:gd name="T45" fmla="*/ 300 h 1290"/>
                  <a:gd name="T46" fmla="*/ 304 w 474"/>
                  <a:gd name="T47" fmla="*/ 170 h 1290"/>
                  <a:gd name="T48" fmla="*/ 180 w 474"/>
                  <a:gd name="T49" fmla="*/ 149 h 1290"/>
                  <a:gd name="T50" fmla="*/ 199 w 474"/>
                  <a:gd name="T51" fmla="*/ 99 h 1290"/>
                  <a:gd name="T52" fmla="*/ 25 w 474"/>
                  <a:gd name="T53" fmla="*/ 195 h 1290"/>
                  <a:gd name="T54" fmla="*/ 0 w 474"/>
                  <a:gd name="T55" fmla="*/ 109 h 1290"/>
                  <a:gd name="T56" fmla="*/ 0 w 474"/>
                  <a:gd name="T57" fmla="*/ 109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36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136 h 686"/>
                  <a:gd name="T2" fmla="*/ 60 w 794"/>
                  <a:gd name="T3" fmla="*/ 40 h 686"/>
                  <a:gd name="T4" fmla="*/ 134 w 794"/>
                  <a:gd name="T5" fmla="*/ 0 h 686"/>
                  <a:gd name="T6" fmla="*/ 144 w 794"/>
                  <a:gd name="T7" fmla="*/ 96 h 686"/>
                  <a:gd name="T8" fmla="*/ 349 w 794"/>
                  <a:gd name="T9" fmla="*/ 291 h 686"/>
                  <a:gd name="T10" fmla="*/ 653 w 794"/>
                  <a:gd name="T11" fmla="*/ 466 h 686"/>
                  <a:gd name="T12" fmla="*/ 794 w 794"/>
                  <a:gd name="T13" fmla="*/ 341 h 686"/>
                  <a:gd name="T14" fmla="*/ 714 w 794"/>
                  <a:gd name="T15" fmla="*/ 686 h 686"/>
                  <a:gd name="T16" fmla="*/ 100 w 794"/>
                  <a:gd name="T17" fmla="*/ 230 h 686"/>
                  <a:gd name="T18" fmla="*/ 20 w 794"/>
                  <a:gd name="T19" fmla="*/ 215 h 686"/>
                  <a:gd name="T20" fmla="*/ 0 w 794"/>
                  <a:gd name="T21" fmla="*/ 136 h 686"/>
                  <a:gd name="T22" fmla="*/ 0 w 794"/>
                  <a:gd name="T23" fmla="*/ 136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37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32 w 902"/>
                  <a:gd name="T1" fmla="*/ 40 h 521"/>
                  <a:gd name="T2" fmla="*/ 0 w 902"/>
                  <a:gd name="T3" fmla="*/ 102 h 521"/>
                  <a:gd name="T4" fmla="*/ 143 w 902"/>
                  <a:gd name="T5" fmla="*/ 121 h 521"/>
                  <a:gd name="T6" fmla="*/ 767 w 902"/>
                  <a:gd name="T7" fmla="*/ 446 h 521"/>
                  <a:gd name="T8" fmla="*/ 812 w 902"/>
                  <a:gd name="T9" fmla="*/ 521 h 521"/>
                  <a:gd name="T10" fmla="*/ 902 w 902"/>
                  <a:gd name="T11" fmla="*/ 435 h 521"/>
                  <a:gd name="T12" fmla="*/ 93 w 902"/>
                  <a:gd name="T13" fmla="*/ 0 h 521"/>
                  <a:gd name="T14" fmla="*/ 32 w 902"/>
                  <a:gd name="T15" fmla="*/ 40 h 521"/>
                  <a:gd name="T16" fmla="*/ 32 w 902"/>
                  <a:gd name="T17" fmla="*/ 4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38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11 w 2259"/>
                  <a:gd name="T1" fmla="*/ 515 h 900"/>
                  <a:gd name="T2" fmla="*/ 90 w 2259"/>
                  <a:gd name="T3" fmla="*/ 655 h 900"/>
                  <a:gd name="T4" fmla="*/ 226 w 2259"/>
                  <a:gd name="T5" fmla="*/ 709 h 900"/>
                  <a:gd name="T6" fmla="*/ 231 w 2259"/>
                  <a:gd name="T7" fmla="*/ 510 h 900"/>
                  <a:gd name="T8" fmla="*/ 321 w 2259"/>
                  <a:gd name="T9" fmla="*/ 284 h 900"/>
                  <a:gd name="T10" fmla="*/ 201 w 2259"/>
                  <a:gd name="T11" fmla="*/ 345 h 900"/>
                  <a:gd name="T12" fmla="*/ 155 w 2259"/>
                  <a:gd name="T13" fmla="*/ 379 h 900"/>
                  <a:gd name="T14" fmla="*/ 141 w 2259"/>
                  <a:gd name="T15" fmla="*/ 315 h 900"/>
                  <a:gd name="T16" fmla="*/ 146 w 2259"/>
                  <a:gd name="T17" fmla="*/ 184 h 900"/>
                  <a:gd name="T18" fmla="*/ 511 w 2259"/>
                  <a:gd name="T19" fmla="*/ 0 h 900"/>
                  <a:gd name="T20" fmla="*/ 504 w 2259"/>
                  <a:gd name="T21" fmla="*/ 233 h 900"/>
                  <a:gd name="T22" fmla="*/ 437 w 2259"/>
                  <a:gd name="T23" fmla="*/ 283 h 900"/>
                  <a:gd name="T24" fmla="*/ 390 w 2259"/>
                  <a:gd name="T25" fmla="*/ 540 h 900"/>
                  <a:gd name="T26" fmla="*/ 481 w 2259"/>
                  <a:gd name="T27" fmla="*/ 730 h 900"/>
                  <a:gd name="T28" fmla="*/ 1885 w 2259"/>
                  <a:gd name="T29" fmla="*/ 305 h 900"/>
                  <a:gd name="T30" fmla="*/ 1780 w 2259"/>
                  <a:gd name="T31" fmla="*/ 100 h 900"/>
                  <a:gd name="T32" fmla="*/ 2259 w 2259"/>
                  <a:gd name="T33" fmla="*/ 299 h 900"/>
                  <a:gd name="T34" fmla="*/ 2179 w 2259"/>
                  <a:gd name="T35" fmla="*/ 355 h 900"/>
                  <a:gd name="T36" fmla="*/ 496 w 2259"/>
                  <a:gd name="T37" fmla="*/ 900 h 900"/>
                  <a:gd name="T38" fmla="*/ 349 w 2259"/>
                  <a:gd name="T39" fmla="*/ 864 h 900"/>
                  <a:gd name="T40" fmla="*/ 46 w 2259"/>
                  <a:gd name="T41" fmla="*/ 740 h 900"/>
                  <a:gd name="T42" fmla="*/ 0 w 2259"/>
                  <a:gd name="T43" fmla="*/ 600 h 900"/>
                  <a:gd name="T44" fmla="*/ 11 w 2259"/>
                  <a:gd name="T45" fmla="*/ 515 h 900"/>
                  <a:gd name="T46" fmla="*/ 11 w 2259"/>
                  <a:gd name="T47" fmla="*/ 515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39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00 w 1340"/>
                  <a:gd name="T1" fmla="*/ 210 h 586"/>
                  <a:gd name="T2" fmla="*/ 634 w 1340"/>
                  <a:gd name="T3" fmla="*/ 0 h 586"/>
                  <a:gd name="T4" fmla="*/ 1340 w 1340"/>
                  <a:gd name="T5" fmla="*/ 170 h 586"/>
                  <a:gd name="T6" fmla="*/ 1208 w 1340"/>
                  <a:gd name="T7" fmla="*/ 256 h 586"/>
                  <a:gd name="T8" fmla="*/ 14 w 1340"/>
                  <a:gd name="T9" fmla="*/ 586 h 586"/>
                  <a:gd name="T10" fmla="*/ 0 w 1340"/>
                  <a:gd name="T11" fmla="*/ 436 h 586"/>
                  <a:gd name="T12" fmla="*/ 100 w 1340"/>
                  <a:gd name="T13" fmla="*/ 210 h 586"/>
                  <a:gd name="T14" fmla="*/ 100 w 1340"/>
                  <a:gd name="T15" fmla="*/ 21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40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45 h 770"/>
                  <a:gd name="T2" fmla="*/ 24 w 1387"/>
                  <a:gd name="T3" fmla="*/ 0 h 770"/>
                  <a:gd name="T4" fmla="*/ 1387 w 1387"/>
                  <a:gd name="T5" fmla="*/ 659 h 770"/>
                  <a:gd name="T6" fmla="*/ 1356 w 1387"/>
                  <a:gd name="T7" fmla="*/ 770 h 770"/>
                  <a:gd name="T8" fmla="*/ 0 w 1387"/>
                  <a:gd name="T9" fmla="*/ 45 h 770"/>
                  <a:gd name="T10" fmla="*/ 0 w 1387"/>
                  <a:gd name="T11" fmla="*/ 45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41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9 w 2793"/>
                  <a:gd name="T1" fmla="*/ 280 h 946"/>
                  <a:gd name="T2" fmla="*/ 1219 w 2793"/>
                  <a:gd name="T3" fmla="*/ 716 h 946"/>
                  <a:gd name="T4" fmla="*/ 1169 w 2793"/>
                  <a:gd name="T5" fmla="*/ 946 h 946"/>
                  <a:gd name="T6" fmla="*/ 1433 w 2793"/>
                  <a:gd name="T7" fmla="*/ 856 h 946"/>
                  <a:gd name="T8" fmla="*/ 1584 w 2793"/>
                  <a:gd name="T9" fmla="*/ 795 h 946"/>
                  <a:gd name="T10" fmla="*/ 1544 w 2793"/>
                  <a:gd name="T11" fmla="*/ 590 h 946"/>
                  <a:gd name="T12" fmla="*/ 1928 w 2793"/>
                  <a:gd name="T13" fmla="*/ 441 h 946"/>
                  <a:gd name="T14" fmla="*/ 2003 w 2793"/>
                  <a:gd name="T15" fmla="*/ 586 h 946"/>
                  <a:gd name="T16" fmla="*/ 1959 w 2793"/>
                  <a:gd name="T17" fmla="*/ 835 h 946"/>
                  <a:gd name="T18" fmla="*/ 2498 w 2793"/>
                  <a:gd name="T19" fmla="*/ 574 h 946"/>
                  <a:gd name="T20" fmla="*/ 2648 w 2793"/>
                  <a:gd name="T21" fmla="*/ 586 h 946"/>
                  <a:gd name="T22" fmla="*/ 2793 w 2793"/>
                  <a:gd name="T23" fmla="*/ 310 h 946"/>
                  <a:gd name="T24" fmla="*/ 2778 w 2793"/>
                  <a:gd name="T25" fmla="*/ 106 h 946"/>
                  <a:gd name="T26" fmla="*/ 2588 w 2793"/>
                  <a:gd name="T27" fmla="*/ 0 h 946"/>
                  <a:gd name="T28" fmla="*/ 1194 w 2793"/>
                  <a:gd name="T29" fmla="*/ 435 h 946"/>
                  <a:gd name="T30" fmla="*/ 1089 w 2793"/>
                  <a:gd name="T31" fmla="*/ 490 h 946"/>
                  <a:gd name="T32" fmla="*/ 0 w 2793"/>
                  <a:gd name="T33" fmla="*/ 115 h 946"/>
                  <a:gd name="T34" fmla="*/ 9 w 2793"/>
                  <a:gd name="T35" fmla="*/ 280 h 946"/>
                  <a:gd name="T36" fmla="*/ 9 w 2793"/>
                  <a:gd name="T37" fmla="*/ 28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42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316 h 1267"/>
                  <a:gd name="T2" fmla="*/ 1490 w 2984"/>
                  <a:gd name="T3" fmla="*/ 0 h 1267"/>
                  <a:gd name="T4" fmla="*/ 2284 w 2984"/>
                  <a:gd name="T5" fmla="*/ 170 h 1267"/>
                  <a:gd name="T6" fmla="*/ 991 w 2984"/>
                  <a:gd name="T7" fmla="*/ 481 h 1267"/>
                  <a:gd name="T8" fmla="*/ 1291 w 2984"/>
                  <a:gd name="T9" fmla="*/ 586 h 1267"/>
                  <a:gd name="T10" fmla="*/ 2598 w 2984"/>
                  <a:gd name="T11" fmla="*/ 266 h 1267"/>
                  <a:gd name="T12" fmla="*/ 2731 w 2984"/>
                  <a:gd name="T13" fmla="*/ 213 h 1267"/>
                  <a:gd name="T14" fmla="*/ 2904 w 2984"/>
                  <a:gd name="T15" fmla="*/ 306 h 1267"/>
                  <a:gd name="T16" fmla="*/ 2979 w 2984"/>
                  <a:gd name="T17" fmla="*/ 421 h 1267"/>
                  <a:gd name="T18" fmla="*/ 2984 w 2984"/>
                  <a:gd name="T19" fmla="*/ 741 h 1267"/>
                  <a:gd name="T20" fmla="*/ 2824 w 2984"/>
                  <a:gd name="T21" fmla="*/ 957 h 1267"/>
                  <a:gd name="T22" fmla="*/ 2674 w 2984"/>
                  <a:gd name="T23" fmla="*/ 967 h 1267"/>
                  <a:gd name="T24" fmla="*/ 2649 w 2984"/>
                  <a:gd name="T25" fmla="*/ 1032 h 1267"/>
                  <a:gd name="T26" fmla="*/ 2514 w 2984"/>
                  <a:gd name="T27" fmla="*/ 1097 h 1267"/>
                  <a:gd name="T28" fmla="*/ 2349 w 2984"/>
                  <a:gd name="T29" fmla="*/ 1147 h 1267"/>
                  <a:gd name="T30" fmla="*/ 2119 w 2984"/>
                  <a:gd name="T31" fmla="*/ 1267 h 1267"/>
                  <a:gd name="T32" fmla="*/ 2135 w 2984"/>
                  <a:gd name="T33" fmla="*/ 1206 h 1267"/>
                  <a:gd name="T34" fmla="*/ 2209 w 2984"/>
                  <a:gd name="T35" fmla="*/ 1026 h 1267"/>
                  <a:gd name="T36" fmla="*/ 2759 w 2984"/>
                  <a:gd name="T37" fmla="*/ 806 h 1267"/>
                  <a:gd name="T38" fmla="*/ 2864 w 2984"/>
                  <a:gd name="T39" fmla="*/ 676 h 1267"/>
                  <a:gd name="T40" fmla="*/ 2835 w 2984"/>
                  <a:gd name="T41" fmla="*/ 446 h 1267"/>
                  <a:gd name="T42" fmla="*/ 2759 w 2984"/>
                  <a:gd name="T43" fmla="*/ 403 h 1267"/>
                  <a:gd name="T44" fmla="*/ 1375 w 2984"/>
                  <a:gd name="T45" fmla="*/ 787 h 1267"/>
                  <a:gd name="T46" fmla="*/ 0 w 2984"/>
                  <a:gd name="T47" fmla="*/ 316 h 1267"/>
                  <a:gd name="T48" fmla="*/ 0 w 2984"/>
                  <a:gd name="T49" fmla="*/ 31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43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509 w 1534"/>
                  <a:gd name="T1" fmla="*/ 236 h 781"/>
                  <a:gd name="T2" fmla="*/ 1419 w 1534"/>
                  <a:gd name="T3" fmla="*/ 0 h 781"/>
                  <a:gd name="T4" fmla="*/ 1408 w 1534"/>
                  <a:gd name="T5" fmla="*/ 137 h 781"/>
                  <a:gd name="T6" fmla="*/ 1423 w 1534"/>
                  <a:gd name="T7" fmla="*/ 251 h 781"/>
                  <a:gd name="T8" fmla="*/ 1534 w 1534"/>
                  <a:gd name="T9" fmla="*/ 331 h 781"/>
                  <a:gd name="T10" fmla="*/ 115 w 1534"/>
                  <a:gd name="T11" fmla="*/ 781 h 781"/>
                  <a:gd name="T12" fmla="*/ 40 w 1534"/>
                  <a:gd name="T13" fmla="*/ 741 h 781"/>
                  <a:gd name="T14" fmla="*/ 0 w 1534"/>
                  <a:gd name="T15" fmla="*/ 611 h 781"/>
                  <a:gd name="T16" fmla="*/ 55 w 1534"/>
                  <a:gd name="T17" fmla="*/ 345 h 781"/>
                  <a:gd name="T18" fmla="*/ 109 w 1534"/>
                  <a:gd name="T19" fmla="*/ 316 h 781"/>
                  <a:gd name="T20" fmla="*/ 245 w 1534"/>
                  <a:gd name="T21" fmla="*/ 586 h 781"/>
                  <a:gd name="T22" fmla="*/ 316 w 1534"/>
                  <a:gd name="T23" fmla="*/ 648 h 781"/>
                  <a:gd name="T24" fmla="*/ 325 w 1534"/>
                  <a:gd name="T25" fmla="*/ 410 h 781"/>
                  <a:gd name="T26" fmla="*/ 409 w 1534"/>
                  <a:gd name="T27" fmla="*/ 331 h 781"/>
                  <a:gd name="T28" fmla="*/ 577 w 1534"/>
                  <a:gd name="T29" fmla="*/ 387 h 781"/>
                  <a:gd name="T30" fmla="*/ 509 w 1534"/>
                  <a:gd name="T31" fmla="*/ 236 h 781"/>
                  <a:gd name="T32" fmla="*/ 509 w 1534"/>
                  <a:gd name="T33" fmla="*/ 236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44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229 h 264"/>
                  <a:gd name="T2" fmla="*/ 310 w 468"/>
                  <a:gd name="T3" fmla="*/ 199 h 264"/>
                  <a:gd name="T4" fmla="*/ 294 w 468"/>
                  <a:gd name="T5" fmla="*/ 264 h 264"/>
                  <a:gd name="T6" fmla="*/ 434 w 468"/>
                  <a:gd name="T7" fmla="*/ 210 h 264"/>
                  <a:gd name="T8" fmla="*/ 468 w 468"/>
                  <a:gd name="T9" fmla="*/ 0 h 264"/>
                  <a:gd name="T10" fmla="*/ 0 w 468"/>
                  <a:gd name="T11" fmla="*/ 229 h 264"/>
                  <a:gd name="T12" fmla="*/ 0 w 468"/>
                  <a:gd name="T13" fmla="*/ 229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45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25 w 3069"/>
                  <a:gd name="T1" fmla="*/ 281 h 1082"/>
                  <a:gd name="T2" fmla="*/ 0 w 3069"/>
                  <a:gd name="T3" fmla="*/ 384 h 1082"/>
                  <a:gd name="T4" fmla="*/ 272 w 3069"/>
                  <a:gd name="T5" fmla="*/ 520 h 1082"/>
                  <a:gd name="T6" fmla="*/ 306 w 3069"/>
                  <a:gd name="T7" fmla="*/ 647 h 1082"/>
                  <a:gd name="T8" fmla="*/ 313 w 3069"/>
                  <a:gd name="T9" fmla="*/ 757 h 1082"/>
                  <a:gd name="T10" fmla="*/ 279 w 3069"/>
                  <a:gd name="T11" fmla="*/ 886 h 1082"/>
                  <a:gd name="T12" fmla="*/ 365 w 3069"/>
                  <a:gd name="T13" fmla="*/ 775 h 1082"/>
                  <a:gd name="T14" fmla="*/ 407 w 3069"/>
                  <a:gd name="T15" fmla="*/ 647 h 1082"/>
                  <a:gd name="T16" fmla="*/ 399 w 3069"/>
                  <a:gd name="T17" fmla="*/ 554 h 1082"/>
                  <a:gd name="T18" fmla="*/ 1436 w 3069"/>
                  <a:gd name="T19" fmla="*/ 920 h 1082"/>
                  <a:gd name="T20" fmla="*/ 2915 w 3069"/>
                  <a:gd name="T21" fmla="*/ 425 h 1082"/>
                  <a:gd name="T22" fmla="*/ 2958 w 3069"/>
                  <a:gd name="T23" fmla="*/ 554 h 1082"/>
                  <a:gd name="T24" fmla="*/ 2958 w 3069"/>
                  <a:gd name="T25" fmla="*/ 698 h 1082"/>
                  <a:gd name="T26" fmla="*/ 2856 w 3069"/>
                  <a:gd name="T27" fmla="*/ 825 h 1082"/>
                  <a:gd name="T28" fmla="*/ 2371 w 3069"/>
                  <a:gd name="T29" fmla="*/ 1026 h 1082"/>
                  <a:gd name="T30" fmla="*/ 2345 w 3069"/>
                  <a:gd name="T31" fmla="*/ 1082 h 1082"/>
                  <a:gd name="T32" fmla="*/ 2908 w 3069"/>
                  <a:gd name="T33" fmla="*/ 868 h 1082"/>
                  <a:gd name="T34" fmla="*/ 3019 w 3069"/>
                  <a:gd name="T35" fmla="*/ 791 h 1082"/>
                  <a:gd name="T36" fmla="*/ 3069 w 3069"/>
                  <a:gd name="T37" fmla="*/ 664 h 1082"/>
                  <a:gd name="T38" fmla="*/ 3053 w 3069"/>
                  <a:gd name="T39" fmla="*/ 493 h 1082"/>
                  <a:gd name="T40" fmla="*/ 2976 w 3069"/>
                  <a:gd name="T41" fmla="*/ 400 h 1082"/>
                  <a:gd name="T42" fmla="*/ 2899 w 3069"/>
                  <a:gd name="T43" fmla="*/ 366 h 1082"/>
                  <a:gd name="T44" fmla="*/ 2695 w 3069"/>
                  <a:gd name="T45" fmla="*/ 459 h 1082"/>
                  <a:gd name="T46" fmla="*/ 1470 w 3069"/>
                  <a:gd name="T47" fmla="*/ 748 h 1082"/>
                  <a:gd name="T48" fmla="*/ 282 w 3069"/>
                  <a:gd name="T49" fmla="*/ 381 h 1082"/>
                  <a:gd name="T50" fmla="*/ 1402 w 3069"/>
                  <a:gd name="T51" fmla="*/ 809 h 1082"/>
                  <a:gd name="T52" fmla="*/ 1402 w 3069"/>
                  <a:gd name="T53" fmla="*/ 852 h 1082"/>
                  <a:gd name="T54" fmla="*/ 50 w 3069"/>
                  <a:gd name="T55" fmla="*/ 357 h 1082"/>
                  <a:gd name="T56" fmla="*/ 93 w 3069"/>
                  <a:gd name="T57" fmla="*/ 315 h 1082"/>
                  <a:gd name="T58" fmla="*/ 1597 w 3069"/>
                  <a:gd name="T59" fmla="*/ 43 h 1082"/>
                  <a:gd name="T60" fmla="*/ 2334 w 3069"/>
                  <a:gd name="T61" fmla="*/ 179 h 1082"/>
                  <a:gd name="T62" fmla="*/ 1556 w 3069"/>
                  <a:gd name="T63" fmla="*/ 0 h 1082"/>
                  <a:gd name="T64" fmla="*/ 25 w 3069"/>
                  <a:gd name="T65" fmla="*/ 281 h 1082"/>
                  <a:gd name="T66" fmla="*/ 25 w 3069"/>
                  <a:gd name="T67" fmla="*/ 281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46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321 w 1894"/>
                  <a:gd name="T1" fmla="*/ 0 h 960"/>
                  <a:gd name="T2" fmla="*/ 28 w 1894"/>
                  <a:gd name="T3" fmla="*/ 105 h 960"/>
                  <a:gd name="T4" fmla="*/ 0 w 1894"/>
                  <a:gd name="T5" fmla="*/ 211 h 960"/>
                  <a:gd name="T6" fmla="*/ 1441 w 1894"/>
                  <a:gd name="T7" fmla="*/ 960 h 960"/>
                  <a:gd name="T8" fmla="*/ 1840 w 1894"/>
                  <a:gd name="T9" fmla="*/ 760 h 960"/>
                  <a:gd name="T10" fmla="*/ 1894 w 1894"/>
                  <a:gd name="T11" fmla="*/ 626 h 960"/>
                  <a:gd name="T12" fmla="*/ 1451 w 1894"/>
                  <a:gd name="T13" fmla="*/ 799 h 960"/>
                  <a:gd name="T14" fmla="*/ 449 w 1894"/>
                  <a:gd name="T15" fmla="*/ 338 h 960"/>
                  <a:gd name="T16" fmla="*/ 1401 w 1894"/>
                  <a:gd name="T17" fmla="*/ 831 h 960"/>
                  <a:gd name="T18" fmla="*/ 1423 w 1894"/>
                  <a:gd name="T19" fmla="*/ 904 h 960"/>
                  <a:gd name="T20" fmla="*/ 89 w 1894"/>
                  <a:gd name="T21" fmla="*/ 211 h 960"/>
                  <a:gd name="T22" fmla="*/ 77 w 1894"/>
                  <a:gd name="T23" fmla="*/ 149 h 960"/>
                  <a:gd name="T24" fmla="*/ 316 w 1894"/>
                  <a:gd name="T25" fmla="*/ 55 h 960"/>
                  <a:gd name="T26" fmla="*/ 321 w 1894"/>
                  <a:gd name="T27" fmla="*/ 0 h 960"/>
                  <a:gd name="T28" fmla="*/ 321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47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83 h 584"/>
                  <a:gd name="T2" fmla="*/ 1082 w 1584"/>
                  <a:gd name="T3" fmla="*/ 584 h 584"/>
                  <a:gd name="T4" fmla="*/ 1584 w 1584"/>
                  <a:gd name="T5" fmla="*/ 378 h 584"/>
                  <a:gd name="T6" fmla="*/ 1584 w 1584"/>
                  <a:gd name="T7" fmla="*/ 335 h 584"/>
                  <a:gd name="T8" fmla="*/ 1200 w 1584"/>
                  <a:gd name="T9" fmla="*/ 483 h 584"/>
                  <a:gd name="T10" fmla="*/ 1255 w 1584"/>
                  <a:gd name="T11" fmla="*/ 360 h 584"/>
                  <a:gd name="T12" fmla="*/ 1448 w 1584"/>
                  <a:gd name="T13" fmla="*/ 282 h 584"/>
                  <a:gd name="T14" fmla="*/ 1239 w 1584"/>
                  <a:gd name="T15" fmla="*/ 306 h 584"/>
                  <a:gd name="T16" fmla="*/ 1227 w 1584"/>
                  <a:gd name="T17" fmla="*/ 171 h 584"/>
                  <a:gd name="T18" fmla="*/ 1156 w 1584"/>
                  <a:gd name="T19" fmla="*/ 22 h 584"/>
                  <a:gd name="T20" fmla="*/ 1106 w 1584"/>
                  <a:gd name="T21" fmla="*/ 56 h 584"/>
                  <a:gd name="T22" fmla="*/ 1167 w 1584"/>
                  <a:gd name="T23" fmla="*/ 171 h 584"/>
                  <a:gd name="T24" fmla="*/ 662 w 1584"/>
                  <a:gd name="T25" fmla="*/ 0 h 584"/>
                  <a:gd name="T26" fmla="*/ 1167 w 1584"/>
                  <a:gd name="T27" fmla="*/ 249 h 584"/>
                  <a:gd name="T28" fmla="*/ 1181 w 1584"/>
                  <a:gd name="T29" fmla="*/ 325 h 584"/>
                  <a:gd name="T30" fmla="*/ 1141 w 1584"/>
                  <a:gd name="T31" fmla="*/ 418 h 584"/>
                  <a:gd name="T32" fmla="*/ 358 w 1584"/>
                  <a:gd name="T33" fmla="*/ 111 h 584"/>
                  <a:gd name="T34" fmla="*/ 1137 w 1584"/>
                  <a:gd name="T35" fmla="*/ 466 h 584"/>
                  <a:gd name="T36" fmla="*/ 1082 w 1584"/>
                  <a:gd name="T37" fmla="*/ 540 h 584"/>
                  <a:gd name="T38" fmla="*/ 0 w 1584"/>
                  <a:gd name="T39" fmla="*/ 83 h 584"/>
                  <a:gd name="T40" fmla="*/ 0 w 1584"/>
                  <a:gd name="T41" fmla="*/ 83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48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378 h 1460"/>
                  <a:gd name="T2" fmla="*/ 411 w 1109"/>
                  <a:gd name="T3" fmla="*/ 256 h 1460"/>
                  <a:gd name="T4" fmla="*/ 1109 w 1109"/>
                  <a:gd name="T5" fmla="*/ 0 h 1460"/>
                  <a:gd name="T6" fmla="*/ 626 w 1109"/>
                  <a:gd name="T7" fmla="*/ 245 h 1460"/>
                  <a:gd name="T8" fmla="*/ 709 w 1109"/>
                  <a:gd name="T9" fmla="*/ 346 h 1460"/>
                  <a:gd name="T10" fmla="*/ 709 w 1109"/>
                  <a:gd name="T11" fmla="*/ 467 h 1460"/>
                  <a:gd name="T12" fmla="*/ 643 w 1109"/>
                  <a:gd name="T13" fmla="*/ 672 h 1460"/>
                  <a:gd name="T14" fmla="*/ 554 w 1109"/>
                  <a:gd name="T15" fmla="*/ 895 h 1460"/>
                  <a:gd name="T16" fmla="*/ 550 w 1109"/>
                  <a:gd name="T17" fmla="*/ 1016 h 1460"/>
                  <a:gd name="T18" fmla="*/ 632 w 1109"/>
                  <a:gd name="T19" fmla="*/ 1199 h 1460"/>
                  <a:gd name="T20" fmla="*/ 510 w 1109"/>
                  <a:gd name="T21" fmla="*/ 1055 h 1460"/>
                  <a:gd name="T22" fmla="*/ 494 w 1109"/>
                  <a:gd name="T23" fmla="*/ 899 h 1460"/>
                  <a:gd name="T24" fmla="*/ 588 w 1109"/>
                  <a:gd name="T25" fmla="*/ 639 h 1460"/>
                  <a:gd name="T26" fmla="*/ 660 w 1109"/>
                  <a:gd name="T27" fmla="*/ 450 h 1460"/>
                  <a:gd name="T28" fmla="*/ 550 w 1109"/>
                  <a:gd name="T29" fmla="*/ 251 h 1460"/>
                  <a:gd name="T30" fmla="*/ 244 w 1109"/>
                  <a:gd name="T31" fmla="*/ 368 h 1460"/>
                  <a:gd name="T32" fmla="*/ 272 w 1109"/>
                  <a:gd name="T33" fmla="*/ 428 h 1460"/>
                  <a:gd name="T34" fmla="*/ 294 w 1109"/>
                  <a:gd name="T35" fmla="*/ 583 h 1460"/>
                  <a:gd name="T36" fmla="*/ 266 w 1109"/>
                  <a:gd name="T37" fmla="*/ 760 h 1460"/>
                  <a:gd name="T38" fmla="*/ 222 w 1109"/>
                  <a:gd name="T39" fmla="*/ 933 h 1460"/>
                  <a:gd name="T40" fmla="*/ 206 w 1109"/>
                  <a:gd name="T41" fmla="*/ 1110 h 1460"/>
                  <a:gd name="T42" fmla="*/ 256 w 1109"/>
                  <a:gd name="T43" fmla="*/ 1283 h 1460"/>
                  <a:gd name="T44" fmla="*/ 371 w 1109"/>
                  <a:gd name="T45" fmla="*/ 1460 h 1460"/>
                  <a:gd name="T46" fmla="*/ 250 w 1109"/>
                  <a:gd name="T47" fmla="*/ 1387 h 1460"/>
                  <a:gd name="T48" fmla="*/ 167 w 1109"/>
                  <a:gd name="T49" fmla="*/ 1199 h 1460"/>
                  <a:gd name="T50" fmla="*/ 150 w 1109"/>
                  <a:gd name="T51" fmla="*/ 989 h 1460"/>
                  <a:gd name="T52" fmla="*/ 212 w 1109"/>
                  <a:gd name="T53" fmla="*/ 716 h 1460"/>
                  <a:gd name="T54" fmla="*/ 234 w 1109"/>
                  <a:gd name="T55" fmla="*/ 551 h 1460"/>
                  <a:gd name="T56" fmla="*/ 150 w 1109"/>
                  <a:gd name="T57" fmla="*/ 390 h 1460"/>
                  <a:gd name="T58" fmla="*/ 0 w 1109"/>
                  <a:gd name="T59" fmla="*/ 378 h 1460"/>
                  <a:gd name="T60" fmla="*/ 0 w 1109"/>
                  <a:gd name="T61" fmla="*/ 378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49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27 w 288"/>
                  <a:gd name="T1" fmla="*/ 344 h 344"/>
                  <a:gd name="T2" fmla="*/ 0 w 288"/>
                  <a:gd name="T3" fmla="*/ 161 h 344"/>
                  <a:gd name="T4" fmla="*/ 73 w 288"/>
                  <a:gd name="T5" fmla="*/ 0 h 344"/>
                  <a:gd name="T6" fmla="*/ 139 w 288"/>
                  <a:gd name="T7" fmla="*/ 6 h 344"/>
                  <a:gd name="T8" fmla="*/ 288 w 288"/>
                  <a:gd name="T9" fmla="*/ 83 h 344"/>
                  <a:gd name="T10" fmla="*/ 111 w 288"/>
                  <a:gd name="T11" fmla="*/ 66 h 344"/>
                  <a:gd name="T12" fmla="*/ 49 w 288"/>
                  <a:gd name="T13" fmla="*/ 167 h 344"/>
                  <a:gd name="T14" fmla="*/ 27 w 288"/>
                  <a:gd name="T15" fmla="*/ 344 h 344"/>
                  <a:gd name="T16" fmla="*/ 27 w 288"/>
                  <a:gd name="T17" fmla="*/ 34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50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66 w 908"/>
                  <a:gd name="T1" fmla="*/ 949 h 1082"/>
                  <a:gd name="T2" fmla="*/ 576 w 908"/>
                  <a:gd name="T3" fmla="*/ 716 h 1082"/>
                  <a:gd name="T4" fmla="*/ 695 w 908"/>
                  <a:gd name="T5" fmla="*/ 703 h 1082"/>
                  <a:gd name="T6" fmla="*/ 781 w 908"/>
                  <a:gd name="T7" fmla="*/ 621 h 1082"/>
                  <a:gd name="T8" fmla="*/ 859 w 908"/>
                  <a:gd name="T9" fmla="*/ 428 h 1082"/>
                  <a:gd name="T10" fmla="*/ 825 w 908"/>
                  <a:gd name="T11" fmla="*/ 161 h 1082"/>
                  <a:gd name="T12" fmla="*/ 700 w 908"/>
                  <a:gd name="T13" fmla="*/ 52 h 1082"/>
                  <a:gd name="T14" fmla="*/ 478 w 908"/>
                  <a:gd name="T15" fmla="*/ 124 h 1082"/>
                  <a:gd name="T16" fmla="*/ 661 w 908"/>
                  <a:gd name="T17" fmla="*/ 0 h 1082"/>
                  <a:gd name="T18" fmla="*/ 781 w 908"/>
                  <a:gd name="T19" fmla="*/ 40 h 1082"/>
                  <a:gd name="T20" fmla="*/ 881 w 908"/>
                  <a:gd name="T21" fmla="*/ 151 h 1082"/>
                  <a:gd name="T22" fmla="*/ 908 w 908"/>
                  <a:gd name="T23" fmla="*/ 372 h 1082"/>
                  <a:gd name="T24" fmla="*/ 897 w 908"/>
                  <a:gd name="T25" fmla="*/ 527 h 1082"/>
                  <a:gd name="T26" fmla="*/ 794 w 908"/>
                  <a:gd name="T27" fmla="*/ 723 h 1082"/>
                  <a:gd name="T28" fmla="*/ 726 w 908"/>
                  <a:gd name="T29" fmla="*/ 765 h 1082"/>
                  <a:gd name="T30" fmla="*/ 604 w 908"/>
                  <a:gd name="T31" fmla="*/ 760 h 1082"/>
                  <a:gd name="T32" fmla="*/ 0 w 908"/>
                  <a:gd name="T33" fmla="*/ 1082 h 1082"/>
                  <a:gd name="T34" fmla="*/ 66 w 908"/>
                  <a:gd name="T35" fmla="*/ 949 h 1082"/>
                  <a:gd name="T36" fmla="*/ 66 w 908"/>
                  <a:gd name="T37" fmla="*/ 949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51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44 w 3257"/>
                  <a:gd name="T1" fmla="*/ 0 h 1259"/>
                  <a:gd name="T2" fmla="*/ 0 w 3257"/>
                  <a:gd name="T3" fmla="*/ 99 h 1259"/>
                  <a:gd name="T4" fmla="*/ 5 w 3257"/>
                  <a:gd name="T5" fmla="*/ 321 h 1259"/>
                  <a:gd name="T6" fmla="*/ 66 w 3257"/>
                  <a:gd name="T7" fmla="*/ 448 h 1259"/>
                  <a:gd name="T8" fmla="*/ 166 w 3257"/>
                  <a:gd name="T9" fmla="*/ 482 h 1259"/>
                  <a:gd name="T10" fmla="*/ 338 w 3257"/>
                  <a:gd name="T11" fmla="*/ 625 h 1259"/>
                  <a:gd name="T12" fmla="*/ 758 w 3257"/>
                  <a:gd name="T13" fmla="*/ 915 h 1259"/>
                  <a:gd name="T14" fmla="*/ 853 w 3257"/>
                  <a:gd name="T15" fmla="*/ 931 h 1259"/>
                  <a:gd name="T16" fmla="*/ 974 w 3257"/>
                  <a:gd name="T17" fmla="*/ 997 h 1259"/>
                  <a:gd name="T18" fmla="*/ 1014 w 3257"/>
                  <a:gd name="T19" fmla="*/ 1076 h 1259"/>
                  <a:gd name="T20" fmla="*/ 1334 w 3257"/>
                  <a:gd name="T21" fmla="*/ 1242 h 1259"/>
                  <a:gd name="T22" fmla="*/ 1468 w 3257"/>
                  <a:gd name="T23" fmla="*/ 1259 h 1259"/>
                  <a:gd name="T24" fmla="*/ 3257 w 3257"/>
                  <a:gd name="T25" fmla="*/ 698 h 1259"/>
                  <a:gd name="T26" fmla="*/ 3241 w 3257"/>
                  <a:gd name="T27" fmla="*/ 577 h 1259"/>
                  <a:gd name="T28" fmla="*/ 2764 w 3257"/>
                  <a:gd name="T29" fmla="*/ 426 h 1259"/>
                  <a:gd name="T30" fmla="*/ 3207 w 3257"/>
                  <a:gd name="T31" fmla="*/ 621 h 1259"/>
                  <a:gd name="T32" fmla="*/ 1446 w 3257"/>
                  <a:gd name="T33" fmla="*/ 1174 h 1259"/>
                  <a:gd name="T34" fmla="*/ 1334 w 3257"/>
                  <a:gd name="T35" fmla="*/ 1076 h 1259"/>
                  <a:gd name="T36" fmla="*/ 1279 w 3257"/>
                  <a:gd name="T37" fmla="*/ 931 h 1259"/>
                  <a:gd name="T38" fmla="*/ 1324 w 3257"/>
                  <a:gd name="T39" fmla="*/ 648 h 1259"/>
                  <a:gd name="T40" fmla="*/ 1245 w 3257"/>
                  <a:gd name="T41" fmla="*/ 786 h 1259"/>
                  <a:gd name="T42" fmla="*/ 1229 w 3257"/>
                  <a:gd name="T43" fmla="*/ 931 h 1259"/>
                  <a:gd name="T44" fmla="*/ 1279 w 3257"/>
                  <a:gd name="T45" fmla="*/ 1114 h 1259"/>
                  <a:gd name="T46" fmla="*/ 1324 w 3257"/>
                  <a:gd name="T47" fmla="*/ 1174 h 1259"/>
                  <a:gd name="T48" fmla="*/ 1064 w 3257"/>
                  <a:gd name="T49" fmla="*/ 1048 h 1259"/>
                  <a:gd name="T50" fmla="*/ 1014 w 3257"/>
                  <a:gd name="T51" fmla="*/ 925 h 1259"/>
                  <a:gd name="T52" fmla="*/ 1002 w 3257"/>
                  <a:gd name="T53" fmla="*/ 742 h 1259"/>
                  <a:gd name="T54" fmla="*/ 1036 w 3257"/>
                  <a:gd name="T55" fmla="*/ 615 h 1259"/>
                  <a:gd name="T56" fmla="*/ 974 w 3257"/>
                  <a:gd name="T57" fmla="*/ 710 h 1259"/>
                  <a:gd name="T58" fmla="*/ 952 w 3257"/>
                  <a:gd name="T59" fmla="*/ 842 h 1259"/>
                  <a:gd name="T60" fmla="*/ 941 w 3257"/>
                  <a:gd name="T61" fmla="*/ 921 h 1259"/>
                  <a:gd name="T62" fmla="*/ 847 w 3257"/>
                  <a:gd name="T63" fmla="*/ 859 h 1259"/>
                  <a:gd name="T64" fmla="*/ 831 w 3257"/>
                  <a:gd name="T65" fmla="*/ 698 h 1259"/>
                  <a:gd name="T66" fmla="*/ 881 w 3257"/>
                  <a:gd name="T67" fmla="*/ 510 h 1259"/>
                  <a:gd name="T68" fmla="*/ 820 w 3257"/>
                  <a:gd name="T69" fmla="*/ 593 h 1259"/>
                  <a:gd name="T70" fmla="*/ 776 w 3257"/>
                  <a:gd name="T71" fmla="*/ 720 h 1259"/>
                  <a:gd name="T72" fmla="*/ 776 w 3257"/>
                  <a:gd name="T73" fmla="*/ 853 h 1259"/>
                  <a:gd name="T74" fmla="*/ 183 w 3257"/>
                  <a:gd name="T75" fmla="*/ 442 h 1259"/>
                  <a:gd name="T76" fmla="*/ 177 w 3257"/>
                  <a:gd name="T77" fmla="*/ 321 h 1259"/>
                  <a:gd name="T78" fmla="*/ 183 w 3257"/>
                  <a:gd name="T79" fmla="*/ 221 h 1259"/>
                  <a:gd name="T80" fmla="*/ 132 w 3257"/>
                  <a:gd name="T81" fmla="*/ 287 h 1259"/>
                  <a:gd name="T82" fmla="*/ 104 w 3257"/>
                  <a:gd name="T83" fmla="*/ 394 h 1259"/>
                  <a:gd name="T84" fmla="*/ 44 w 3257"/>
                  <a:gd name="T85" fmla="*/ 282 h 1259"/>
                  <a:gd name="T86" fmla="*/ 44 w 3257"/>
                  <a:gd name="T87" fmla="*/ 121 h 1259"/>
                  <a:gd name="T88" fmla="*/ 149 w 3257"/>
                  <a:gd name="T89" fmla="*/ 54 h 1259"/>
                  <a:gd name="T90" fmla="*/ 44 w 3257"/>
                  <a:gd name="T91" fmla="*/ 0 h 1259"/>
                  <a:gd name="T92" fmla="*/ 44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52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145 w 300"/>
                  <a:gd name="T1" fmla="*/ 0 h 454"/>
                  <a:gd name="T2" fmla="*/ 78 w 300"/>
                  <a:gd name="T3" fmla="*/ 50 h 454"/>
                  <a:gd name="T4" fmla="*/ 46 w 300"/>
                  <a:gd name="T5" fmla="*/ 138 h 454"/>
                  <a:gd name="T6" fmla="*/ 0 w 300"/>
                  <a:gd name="T7" fmla="*/ 350 h 454"/>
                  <a:gd name="T8" fmla="*/ 46 w 300"/>
                  <a:gd name="T9" fmla="*/ 454 h 454"/>
                  <a:gd name="T10" fmla="*/ 300 w 300"/>
                  <a:gd name="T11" fmla="*/ 372 h 454"/>
                  <a:gd name="T12" fmla="*/ 239 w 300"/>
                  <a:gd name="T13" fmla="*/ 310 h 454"/>
                  <a:gd name="T14" fmla="*/ 78 w 300"/>
                  <a:gd name="T15" fmla="*/ 355 h 454"/>
                  <a:gd name="T16" fmla="*/ 84 w 300"/>
                  <a:gd name="T17" fmla="*/ 183 h 454"/>
                  <a:gd name="T18" fmla="*/ 156 w 300"/>
                  <a:gd name="T19" fmla="*/ 122 h 454"/>
                  <a:gd name="T20" fmla="*/ 145 w 300"/>
                  <a:gd name="T21" fmla="*/ 0 h 454"/>
                  <a:gd name="T22" fmla="*/ 145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53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10 w 470"/>
                  <a:gd name="T1" fmla="*/ 99 h 161"/>
                  <a:gd name="T2" fmla="*/ 470 w 470"/>
                  <a:gd name="T3" fmla="*/ 0 h 161"/>
                  <a:gd name="T4" fmla="*/ 0 w 470"/>
                  <a:gd name="T5" fmla="*/ 161 h 161"/>
                  <a:gd name="T6" fmla="*/ 10 w 470"/>
                  <a:gd name="T7" fmla="*/ 99 h 161"/>
                  <a:gd name="T8" fmla="*/ 10 w 470"/>
                  <a:gd name="T9" fmla="*/ 99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54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243 w 3052"/>
                  <a:gd name="T1" fmla="*/ 0 h 1482"/>
                  <a:gd name="T2" fmla="*/ 0 w 3052"/>
                  <a:gd name="T3" fmla="*/ 37 h 1482"/>
                  <a:gd name="T4" fmla="*/ 7 w 3052"/>
                  <a:gd name="T5" fmla="*/ 126 h 1482"/>
                  <a:gd name="T6" fmla="*/ 770 w 3052"/>
                  <a:gd name="T7" fmla="*/ 1337 h 1482"/>
                  <a:gd name="T8" fmla="*/ 2809 w 3052"/>
                  <a:gd name="T9" fmla="*/ 1107 h 1482"/>
                  <a:gd name="T10" fmla="*/ 2903 w 3052"/>
                  <a:gd name="T11" fmla="*/ 1151 h 1482"/>
                  <a:gd name="T12" fmla="*/ 2957 w 3052"/>
                  <a:gd name="T13" fmla="*/ 1237 h 1482"/>
                  <a:gd name="T14" fmla="*/ 2892 w 3052"/>
                  <a:gd name="T15" fmla="*/ 1419 h 1482"/>
                  <a:gd name="T16" fmla="*/ 2554 w 3052"/>
                  <a:gd name="T17" fmla="*/ 1482 h 1482"/>
                  <a:gd name="T18" fmla="*/ 2906 w 3052"/>
                  <a:gd name="T19" fmla="*/ 1482 h 1482"/>
                  <a:gd name="T20" fmla="*/ 3052 w 3052"/>
                  <a:gd name="T21" fmla="*/ 1259 h 1482"/>
                  <a:gd name="T22" fmla="*/ 3044 w 3052"/>
                  <a:gd name="T23" fmla="*/ 1078 h 1482"/>
                  <a:gd name="T24" fmla="*/ 2980 w 3052"/>
                  <a:gd name="T25" fmla="*/ 994 h 1482"/>
                  <a:gd name="T26" fmla="*/ 2626 w 3052"/>
                  <a:gd name="T27" fmla="*/ 1041 h 1482"/>
                  <a:gd name="T28" fmla="*/ 2561 w 3052"/>
                  <a:gd name="T29" fmla="*/ 1069 h 1482"/>
                  <a:gd name="T30" fmla="*/ 2484 w 3052"/>
                  <a:gd name="T31" fmla="*/ 1041 h 1482"/>
                  <a:gd name="T32" fmla="*/ 881 w 3052"/>
                  <a:gd name="T33" fmla="*/ 1230 h 1482"/>
                  <a:gd name="T34" fmla="*/ 384 w 3052"/>
                  <a:gd name="T35" fmla="*/ 532 h 1482"/>
                  <a:gd name="T36" fmla="*/ 827 w 3052"/>
                  <a:gd name="T37" fmla="*/ 1236 h 1482"/>
                  <a:gd name="T38" fmla="*/ 787 w 3052"/>
                  <a:gd name="T39" fmla="*/ 1295 h 1482"/>
                  <a:gd name="T40" fmla="*/ 31 w 3052"/>
                  <a:gd name="T41" fmla="*/ 70 h 1482"/>
                  <a:gd name="T42" fmla="*/ 224 w 3052"/>
                  <a:gd name="T43" fmla="*/ 37 h 1482"/>
                  <a:gd name="T44" fmla="*/ 243 w 3052"/>
                  <a:gd name="T45" fmla="*/ 0 h 1482"/>
                  <a:gd name="T46" fmla="*/ 24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55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71 w 547"/>
                  <a:gd name="T1" fmla="*/ 0 h 1281"/>
                  <a:gd name="T2" fmla="*/ 82 w 547"/>
                  <a:gd name="T3" fmla="*/ 95 h 1281"/>
                  <a:gd name="T4" fmla="*/ 66 w 547"/>
                  <a:gd name="T5" fmla="*/ 175 h 1281"/>
                  <a:gd name="T6" fmla="*/ 38 w 547"/>
                  <a:gd name="T7" fmla="*/ 228 h 1281"/>
                  <a:gd name="T8" fmla="*/ 0 w 547"/>
                  <a:gd name="T9" fmla="*/ 256 h 1281"/>
                  <a:gd name="T10" fmla="*/ 143 w 547"/>
                  <a:gd name="T11" fmla="*/ 527 h 1281"/>
                  <a:gd name="T12" fmla="*/ 547 w 547"/>
                  <a:gd name="T13" fmla="*/ 1281 h 1281"/>
                  <a:gd name="T14" fmla="*/ 249 w 547"/>
                  <a:gd name="T15" fmla="*/ 604 h 1281"/>
                  <a:gd name="T16" fmla="*/ 66 w 547"/>
                  <a:gd name="T17" fmla="*/ 256 h 1281"/>
                  <a:gd name="T18" fmla="*/ 243 w 547"/>
                  <a:gd name="T19" fmla="*/ 465 h 1281"/>
                  <a:gd name="T20" fmla="*/ 104 w 547"/>
                  <a:gd name="T21" fmla="*/ 189 h 1281"/>
                  <a:gd name="T22" fmla="*/ 143 w 547"/>
                  <a:gd name="T23" fmla="*/ 89 h 1281"/>
                  <a:gd name="T24" fmla="*/ 71 w 547"/>
                  <a:gd name="T25" fmla="*/ 0 h 1281"/>
                  <a:gd name="T26" fmla="*/ 7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56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256 w 3277"/>
                  <a:gd name="T1" fmla="*/ 0 h 1467"/>
                  <a:gd name="T2" fmla="*/ 120 w 3277"/>
                  <a:gd name="T3" fmla="*/ 62 h 1467"/>
                  <a:gd name="T4" fmla="*/ 12 w 3277"/>
                  <a:gd name="T5" fmla="*/ 85 h 1467"/>
                  <a:gd name="T6" fmla="*/ 0 w 3277"/>
                  <a:gd name="T7" fmla="*/ 157 h 1467"/>
                  <a:gd name="T8" fmla="*/ 445 w 3277"/>
                  <a:gd name="T9" fmla="*/ 993 h 1467"/>
                  <a:gd name="T10" fmla="*/ 635 w 3277"/>
                  <a:gd name="T11" fmla="*/ 1467 h 1467"/>
                  <a:gd name="T12" fmla="*/ 2530 w 3277"/>
                  <a:gd name="T13" fmla="*/ 1233 h 1467"/>
                  <a:gd name="T14" fmla="*/ 2601 w 3277"/>
                  <a:gd name="T15" fmla="*/ 1210 h 1467"/>
                  <a:gd name="T16" fmla="*/ 2702 w 3277"/>
                  <a:gd name="T17" fmla="*/ 1244 h 1467"/>
                  <a:gd name="T18" fmla="*/ 3045 w 3277"/>
                  <a:gd name="T19" fmla="*/ 1198 h 1467"/>
                  <a:gd name="T20" fmla="*/ 3199 w 3277"/>
                  <a:gd name="T21" fmla="*/ 1056 h 1467"/>
                  <a:gd name="T22" fmla="*/ 3277 w 3277"/>
                  <a:gd name="T23" fmla="*/ 706 h 1467"/>
                  <a:gd name="T24" fmla="*/ 3223 w 3277"/>
                  <a:gd name="T25" fmla="*/ 456 h 1467"/>
                  <a:gd name="T26" fmla="*/ 2982 w 3277"/>
                  <a:gd name="T27" fmla="*/ 245 h 1467"/>
                  <a:gd name="T28" fmla="*/ 2511 w 3277"/>
                  <a:gd name="T29" fmla="*/ 363 h 1467"/>
                  <a:gd name="T30" fmla="*/ 2933 w 3277"/>
                  <a:gd name="T31" fmla="*/ 371 h 1467"/>
                  <a:gd name="T32" fmla="*/ 3115 w 3277"/>
                  <a:gd name="T33" fmla="*/ 510 h 1467"/>
                  <a:gd name="T34" fmla="*/ 3196 w 3277"/>
                  <a:gd name="T35" fmla="*/ 631 h 1467"/>
                  <a:gd name="T36" fmla="*/ 3202 w 3277"/>
                  <a:gd name="T37" fmla="*/ 811 h 1467"/>
                  <a:gd name="T38" fmla="*/ 3134 w 3277"/>
                  <a:gd name="T39" fmla="*/ 1027 h 1467"/>
                  <a:gd name="T40" fmla="*/ 3047 w 3277"/>
                  <a:gd name="T41" fmla="*/ 1124 h 1467"/>
                  <a:gd name="T42" fmla="*/ 2769 w 3277"/>
                  <a:gd name="T43" fmla="*/ 1161 h 1467"/>
                  <a:gd name="T44" fmla="*/ 2645 w 3277"/>
                  <a:gd name="T45" fmla="*/ 1121 h 1467"/>
                  <a:gd name="T46" fmla="*/ 2477 w 3277"/>
                  <a:gd name="T47" fmla="*/ 1205 h 1467"/>
                  <a:gd name="T48" fmla="*/ 688 w 3277"/>
                  <a:gd name="T49" fmla="*/ 1360 h 1467"/>
                  <a:gd name="T50" fmla="*/ 53 w 3277"/>
                  <a:gd name="T51" fmla="*/ 107 h 1467"/>
                  <a:gd name="T52" fmla="*/ 270 w 3277"/>
                  <a:gd name="T53" fmla="*/ 41 h 1467"/>
                  <a:gd name="T54" fmla="*/ 256 w 3277"/>
                  <a:gd name="T55" fmla="*/ 0 h 1467"/>
                  <a:gd name="T56" fmla="*/ 256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57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489 h 489"/>
                  <a:gd name="T2" fmla="*/ 133 w 1656"/>
                  <a:gd name="T3" fmla="*/ 366 h 489"/>
                  <a:gd name="T4" fmla="*/ 193 w 1656"/>
                  <a:gd name="T5" fmla="*/ 256 h 489"/>
                  <a:gd name="T6" fmla="*/ 177 w 1656"/>
                  <a:gd name="T7" fmla="*/ 123 h 489"/>
                  <a:gd name="T8" fmla="*/ 1202 w 1656"/>
                  <a:gd name="T9" fmla="*/ 0 h 489"/>
                  <a:gd name="T10" fmla="*/ 288 w 1656"/>
                  <a:gd name="T11" fmla="*/ 157 h 489"/>
                  <a:gd name="T12" fmla="*/ 248 w 1656"/>
                  <a:gd name="T13" fmla="*/ 267 h 489"/>
                  <a:gd name="T14" fmla="*/ 1030 w 1656"/>
                  <a:gd name="T15" fmla="*/ 223 h 489"/>
                  <a:gd name="T16" fmla="*/ 232 w 1656"/>
                  <a:gd name="T17" fmla="*/ 340 h 489"/>
                  <a:gd name="T18" fmla="*/ 187 w 1656"/>
                  <a:gd name="T19" fmla="*/ 384 h 489"/>
                  <a:gd name="T20" fmla="*/ 143 w 1656"/>
                  <a:gd name="T21" fmla="*/ 411 h 489"/>
                  <a:gd name="T22" fmla="*/ 1656 w 1656"/>
                  <a:gd name="T23" fmla="*/ 328 h 489"/>
                  <a:gd name="T24" fmla="*/ 0 w 1656"/>
                  <a:gd name="T25" fmla="*/ 489 h 489"/>
                  <a:gd name="T26" fmla="*/ 0 w 1656"/>
                  <a:gd name="T27" fmla="*/ 489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58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292 w 759"/>
                  <a:gd name="T1" fmla="*/ 0 h 332"/>
                  <a:gd name="T2" fmla="*/ 0 w 759"/>
                  <a:gd name="T3" fmla="*/ 15 h 332"/>
                  <a:gd name="T4" fmla="*/ 221 w 759"/>
                  <a:gd name="T5" fmla="*/ 332 h 332"/>
                  <a:gd name="T6" fmla="*/ 759 w 759"/>
                  <a:gd name="T7" fmla="*/ 291 h 332"/>
                  <a:gd name="T8" fmla="*/ 700 w 759"/>
                  <a:gd name="T9" fmla="*/ 251 h 332"/>
                  <a:gd name="T10" fmla="*/ 261 w 759"/>
                  <a:gd name="T11" fmla="*/ 266 h 332"/>
                  <a:gd name="T12" fmla="*/ 145 w 759"/>
                  <a:gd name="T13" fmla="*/ 71 h 332"/>
                  <a:gd name="T14" fmla="*/ 360 w 759"/>
                  <a:gd name="T15" fmla="*/ 19 h 332"/>
                  <a:gd name="T16" fmla="*/ 292 w 759"/>
                  <a:gd name="T17" fmla="*/ 0 h 332"/>
                  <a:gd name="T18" fmla="*/ 292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59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84 h 84"/>
                  <a:gd name="T2" fmla="*/ 113 w 657"/>
                  <a:gd name="T3" fmla="*/ 71 h 84"/>
                  <a:gd name="T4" fmla="*/ 337 w 657"/>
                  <a:gd name="T5" fmla="*/ 42 h 84"/>
                  <a:gd name="T6" fmla="*/ 558 w 657"/>
                  <a:gd name="T7" fmla="*/ 13 h 84"/>
                  <a:gd name="T8" fmla="*/ 657 w 657"/>
                  <a:gd name="T9" fmla="*/ 0 h 84"/>
                  <a:gd name="T10" fmla="*/ 164 w 657"/>
                  <a:gd name="T11" fmla="*/ 17 h 84"/>
                  <a:gd name="T12" fmla="*/ 0 w 657"/>
                  <a:gd name="T13" fmla="*/ 84 h 84"/>
                  <a:gd name="T14" fmla="*/ 0 w 657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60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825 w 1825"/>
                  <a:gd name="T1" fmla="*/ 97 h 451"/>
                  <a:gd name="T2" fmla="*/ 1527 w 1825"/>
                  <a:gd name="T3" fmla="*/ 47 h 451"/>
                  <a:gd name="T4" fmla="*/ 1472 w 1825"/>
                  <a:gd name="T5" fmla="*/ 4 h 451"/>
                  <a:gd name="T6" fmla="*/ 1391 w 1825"/>
                  <a:gd name="T7" fmla="*/ 0 h 451"/>
                  <a:gd name="T8" fmla="*/ 0 w 1825"/>
                  <a:gd name="T9" fmla="*/ 308 h 451"/>
                  <a:gd name="T10" fmla="*/ 451 w 1825"/>
                  <a:gd name="T11" fmla="*/ 451 h 451"/>
                  <a:gd name="T12" fmla="*/ 1628 w 1825"/>
                  <a:gd name="T13" fmla="*/ 153 h 451"/>
                  <a:gd name="T14" fmla="*/ 433 w 1825"/>
                  <a:gd name="T15" fmla="*/ 385 h 451"/>
                  <a:gd name="T16" fmla="*/ 310 w 1825"/>
                  <a:gd name="T17" fmla="*/ 305 h 451"/>
                  <a:gd name="T18" fmla="*/ 1400 w 1825"/>
                  <a:gd name="T19" fmla="*/ 42 h 451"/>
                  <a:gd name="T20" fmla="*/ 1476 w 1825"/>
                  <a:gd name="T21" fmla="*/ 63 h 451"/>
                  <a:gd name="T22" fmla="*/ 1825 w 1825"/>
                  <a:gd name="T23" fmla="*/ 97 h 451"/>
                  <a:gd name="T24" fmla="*/ 1825 w 1825"/>
                  <a:gd name="T25" fmla="*/ 97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61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382 h 382"/>
                  <a:gd name="T2" fmla="*/ 272 w 945"/>
                  <a:gd name="T3" fmla="*/ 118 h 382"/>
                  <a:gd name="T4" fmla="*/ 663 w 945"/>
                  <a:gd name="T5" fmla="*/ 0 h 382"/>
                  <a:gd name="T6" fmla="*/ 945 w 945"/>
                  <a:gd name="T7" fmla="*/ 118 h 382"/>
                  <a:gd name="T8" fmla="*/ 0 w 945"/>
                  <a:gd name="T9" fmla="*/ 382 h 382"/>
                  <a:gd name="T10" fmla="*/ 0 w 945"/>
                  <a:gd name="T11" fmla="*/ 382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62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939 w 1682"/>
                  <a:gd name="T1" fmla="*/ 0 h 1174"/>
                  <a:gd name="T2" fmla="*/ 1648 w 1682"/>
                  <a:gd name="T3" fmla="*/ 189 h 1174"/>
                  <a:gd name="T4" fmla="*/ 1682 w 1682"/>
                  <a:gd name="T5" fmla="*/ 300 h 1174"/>
                  <a:gd name="T6" fmla="*/ 1338 w 1682"/>
                  <a:gd name="T7" fmla="*/ 417 h 1174"/>
                  <a:gd name="T8" fmla="*/ 1293 w 1682"/>
                  <a:gd name="T9" fmla="*/ 505 h 1174"/>
                  <a:gd name="T10" fmla="*/ 1316 w 1682"/>
                  <a:gd name="T11" fmla="*/ 605 h 1174"/>
                  <a:gd name="T12" fmla="*/ 1366 w 1682"/>
                  <a:gd name="T13" fmla="*/ 678 h 1174"/>
                  <a:gd name="T14" fmla="*/ 1465 w 1682"/>
                  <a:gd name="T15" fmla="*/ 732 h 1174"/>
                  <a:gd name="T16" fmla="*/ 0 w 1682"/>
                  <a:gd name="T17" fmla="*/ 1174 h 1174"/>
                  <a:gd name="T18" fmla="*/ 1348 w 1682"/>
                  <a:gd name="T19" fmla="*/ 716 h 1174"/>
                  <a:gd name="T20" fmla="*/ 1259 w 1682"/>
                  <a:gd name="T21" fmla="*/ 662 h 1174"/>
                  <a:gd name="T22" fmla="*/ 828 w 1682"/>
                  <a:gd name="T23" fmla="*/ 755 h 1174"/>
                  <a:gd name="T24" fmla="*/ 1237 w 1682"/>
                  <a:gd name="T25" fmla="*/ 600 h 1174"/>
                  <a:gd name="T26" fmla="*/ 1243 w 1682"/>
                  <a:gd name="T27" fmla="*/ 473 h 1174"/>
                  <a:gd name="T28" fmla="*/ 368 w 1682"/>
                  <a:gd name="T29" fmla="*/ 666 h 1174"/>
                  <a:gd name="T30" fmla="*/ 346 w 1682"/>
                  <a:gd name="T31" fmla="*/ 573 h 1174"/>
                  <a:gd name="T32" fmla="*/ 1642 w 1682"/>
                  <a:gd name="T33" fmla="*/ 226 h 1174"/>
                  <a:gd name="T34" fmla="*/ 982 w 1682"/>
                  <a:gd name="T35" fmla="*/ 68 h 1174"/>
                  <a:gd name="T36" fmla="*/ 474 w 1682"/>
                  <a:gd name="T37" fmla="*/ 235 h 1174"/>
                  <a:gd name="T38" fmla="*/ 939 w 1682"/>
                  <a:gd name="T39" fmla="*/ 0 h 1174"/>
                  <a:gd name="T40" fmla="*/ 939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63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197 w 297"/>
                  <a:gd name="T1" fmla="*/ 0 h 141"/>
                  <a:gd name="T2" fmla="*/ 297 w 297"/>
                  <a:gd name="T3" fmla="*/ 121 h 141"/>
                  <a:gd name="T4" fmla="*/ 0 w 297"/>
                  <a:gd name="T5" fmla="*/ 141 h 141"/>
                  <a:gd name="T6" fmla="*/ 169 w 297"/>
                  <a:gd name="T7" fmla="*/ 88 h 141"/>
                  <a:gd name="T8" fmla="*/ 129 w 297"/>
                  <a:gd name="T9" fmla="*/ 13 h 141"/>
                  <a:gd name="T10" fmla="*/ 197 w 297"/>
                  <a:gd name="T11" fmla="*/ 0 h 141"/>
                  <a:gd name="T12" fmla="*/ 197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64"/>
            <p:cNvGrpSpPr>
              <a:grpSpLocks/>
            </p:cNvGrpSpPr>
            <p:nvPr/>
          </p:nvGrpSpPr>
          <p:grpSpPr bwMode="auto">
            <a:xfrm>
              <a:off x="2160" y="2924"/>
              <a:ext cx="1207" cy="791"/>
              <a:chOff x="2880" y="2118"/>
              <a:chExt cx="1207" cy="1073"/>
            </a:xfrm>
          </p:grpSpPr>
          <p:sp>
            <p:nvSpPr>
              <p:cNvPr id="109" name="Freeform 65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92 w 2566"/>
                  <a:gd name="T1" fmla="*/ 0 h 2741"/>
                  <a:gd name="T2" fmla="*/ 94 w 2566"/>
                  <a:gd name="T3" fmla="*/ 307 h 2741"/>
                  <a:gd name="T4" fmla="*/ 10 w 2566"/>
                  <a:gd name="T5" fmla="*/ 530 h 2741"/>
                  <a:gd name="T6" fmla="*/ 364 w 2566"/>
                  <a:gd name="T7" fmla="*/ 818 h 2741"/>
                  <a:gd name="T8" fmla="*/ 0 w 2566"/>
                  <a:gd name="T9" fmla="*/ 1593 h 2741"/>
                  <a:gd name="T10" fmla="*/ 560 w 2566"/>
                  <a:gd name="T11" fmla="*/ 2741 h 2741"/>
                  <a:gd name="T12" fmla="*/ 1750 w 2566"/>
                  <a:gd name="T13" fmla="*/ 2587 h 2741"/>
                  <a:gd name="T14" fmla="*/ 2566 w 2566"/>
                  <a:gd name="T15" fmla="*/ 1882 h 2741"/>
                  <a:gd name="T16" fmla="*/ 1775 w 2566"/>
                  <a:gd name="T17" fmla="*/ 222 h 2741"/>
                  <a:gd name="T18" fmla="*/ 92 w 2566"/>
                  <a:gd name="T19" fmla="*/ 0 h 2741"/>
                  <a:gd name="T20" fmla="*/ 92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66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300 w 582"/>
                  <a:gd name="T1" fmla="*/ 0 h 978"/>
                  <a:gd name="T2" fmla="*/ 0 w 582"/>
                  <a:gd name="T3" fmla="*/ 48 h 978"/>
                  <a:gd name="T4" fmla="*/ 37 w 582"/>
                  <a:gd name="T5" fmla="*/ 135 h 978"/>
                  <a:gd name="T6" fmla="*/ 582 w 582"/>
                  <a:gd name="T7" fmla="*/ 978 h 978"/>
                  <a:gd name="T8" fmla="*/ 339 w 582"/>
                  <a:gd name="T9" fmla="*/ 126 h 978"/>
                  <a:gd name="T10" fmla="*/ 300 w 582"/>
                  <a:gd name="T11" fmla="*/ 0 h 978"/>
                  <a:gd name="T12" fmla="*/ 30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67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247 w 1445"/>
                  <a:gd name="T1" fmla="*/ 0 h 1374"/>
                  <a:gd name="T2" fmla="*/ 0 w 1445"/>
                  <a:gd name="T3" fmla="*/ 93 h 1374"/>
                  <a:gd name="T4" fmla="*/ 656 w 1445"/>
                  <a:gd name="T5" fmla="*/ 1374 h 1374"/>
                  <a:gd name="T6" fmla="*/ 1445 w 1445"/>
                  <a:gd name="T7" fmla="*/ 1331 h 1374"/>
                  <a:gd name="T8" fmla="*/ 719 w 1445"/>
                  <a:gd name="T9" fmla="*/ 1182 h 1374"/>
                  <a:gd name="T10" fmla="*/ 204 w 1445"/>
                  <a:gd name="T11" fmla="*/ 156 h 1374"/>
                  <a:gd name="T12" fmla="*/ 247 w 1445"/>
                  <a:gd name="T13" fmla="*/ 0 h 1374"/>
                  <a:gd name="T14" fmla="*/ 247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68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463 w 1694"/>
                  <a:gd name="T1" fmla="*/ 0 h 855"/>
                  <a:gd name="T2" fmla="*/ 20 w 1694"/>
                  <a:gd name="T3" fmla="*/ 275 h 855"/>
                  <a:gd name="T4" fmla="*/ 0 w 1694"/>
                  <a:gd name="T5" fmla="*/ 335 h 855"/>
                  <a:gd name="T6" fmla="*/ 1389 w 1694"/>
                  <a:gd name="T7" fmla="*/ 855 h 855"/>
                  <a:gd name="T8" fmla="*/ 1694 w 1694"/>
                  <a:gd name="T9" fmla="*/ 731 h 855"/>
                  <a:gd name="T10" fmla="*/ 845 w 1694"/>
                  <a:gd name="T11" fmla="*/ 455 h 855"/>
                  <a:gd name="T12" fmla="*/ 1509 w 1694"/>
                  <a:gd name="T13" fmla="*/ 75 h 855"/>
                  <a:gd name="T14" fmla="*/ 1463 w 1694"/>
                  <a:gd name="T15" fmla="*/ 0 h 855"/>
                  <a:gd name="T16" fmla="*/ 1463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69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241 w 1806"/>
                  <a:gd name="T1" fmla="*/ 0 h 816"/>
                  <a:gd name="T2" fmla="*/ 0 w 1806"/>
                  <a:gd name="T3" fmla="*/ 101 h 816"/>
                  <a:gd name="T4" fmla="*/ 0 w 1806"/>
                  <a:gd name="T5" fmla="*/ 172 h 816"/>
                  <a:gd name="T6" fmla="*/ 1349 w 1806"/>
                  <a:gd name="T7" fmla="*/ 816 h 816"/>
                  <a:gd name="T8" fmla="*/ 1779 w 1806"/>
                  <a:gd name="T9" fmla="*/ 687 h 816"/>
                  <a:gd name="T10" fmla="*/ 1806 w 1806"/>
                  <a:gd name="T11" fmla="*/ 570 h 816"/>
                  <a:gd name="T12" fmla="*/ 1574 w 1806"/>
                  <a:gd name="T13" fmla="*/ 551 h 816"/>
                  <a:gd name="T14" fmla="*/ 1344 w 1806"/>
                  <a:gd name="T15" fmla="*/ 636 h 816"/>
                  <a:gd name="T16" fmla="*/ 207 w 1806"/>
                  <a:gd name="T17" fmla="*/ 129 h 816"/>
                  <a:gd name="T18" fmla="*/ 241 w 1806"/>
                  <a:gd name="T19" fmla="*/ 0 h 816"/>
                  <a:gd name="T20" fmla="*/ 241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70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6 w 1360"/>
                  <a:gd name="T1" fmla="*/ 59 h 1080"/>
                  <a:gd name="T2" fmla="*/ 0 w 1360"/>
                  <a:gd name="T3" fmla="*/ 180 h 1080"/>
                  <a:gd name="T4" fmla="*/ 10 w 1360"/>
                  <a:gd name="T5" fmla="*/ 314 h 1080"/>
                  <a:gd name="T6" fmla="*/ 78 w 1360"/>
                  <a:gd name="T7" fmla="*/ 384 h 1080"/>
                  <a:gd name="T8" fmla="*/ 226 w 1360"/>
                  <a:gd name="T9" fmla="*/ 419 h 1080"/>
                  <a:gd name="T10" fmla="*/ 805 w 1360"/>
                  <a:gd name="T11" fmla="*/ 844 h 1080"/>
                  <a:gd name="T12" fmla="*/ 1060 w 1360"/>
                  <a:gd name="T13" fmla="*/ 1040 h 1080"/>
                  <a:gd name="T14" fmla="*/ 1244 w 1360"/>
                  <a:gd name="T15" fmla="*/ 1080 h 1080"/>
                  <a:gd name="T16" fmla="*/ 1219 w 1360"/>
                  <a:gd name="T17" fmla="*/ 835 h 1080"/>
                  <a:gd name="T18" fmla="*/ 1360 w 1360"/>
                  <a:gd name="T19" fmla="*/ 465 h 1080"/>
                  <a:gd name="T20" fmla="*/ 1075 w 1360"/>
                  <a:gd name="T21" fmla="*/ 450 h 1080"/>
                  <a:gd name="T22" fmla="*/ 50 w 1360"/>
                  <a:gd name="T23" fmla="*/ 0 h 1080"/>
                  <a:gd name="T24" fmla="*/ 6 w 1360"/>
                  <a:gd name="T25" fmla="*/ 59 h 1080"/>
                  <a:gd name="T26" fmla="*/ 6 w 1360"/>
                  <a:gd name="T27" fmla="*/ 59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71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292 h 390"/>
                  <a:gd name="T2" fmla="*/ 53 w 1646"/>
                  <a:gd name="T3" fmla="*/ 273 h 390"/>
                  <a:gd name="T4" fmla="*/ 191 w 1646"/>
                  <a:gd name="T5" fmla="*/ 238 h 390"/>
                  <a:gd name="T6" fmla="*/ 281 w 1646"/>
                  <a:gd name="T7" fmla="*/ 216 h 390"/>
                  <a:gd name="T8" fmla="*/ 383 w 1646"/>
                  <a:gd name="T9" fmla="*/ 190 h 390"/>
                  <a:gd name="T10" fmla="*/ 490 w 1646"/>
                  <a:gd name="T11" fmla="*/ 165 h 390"/>
                  <a:gd name="T12" fmla="*/ 602 w 1646"/>
                  <a:gd name="T13" fmla="*/ 139 h 390"/>
                  <a:gd name="T14" fmla="*/ 715 w 1646"/>
                  <a:gd name="T15" fmla="*/ 112 h 390"/>
                  <a:gd name="T16" fmla="*/ 822 w 1646"/>
                  <a:gd name="T17" fmla="*/ 87 h 390"/>
                  <a:gd name="T18" fmla="*/ 924 w 1646"/>
                  <a:gd name="T19" fmla="*/ 64 h 390"/>
                  <a:gd name="T20" fmla="*/ 1014 w 1646"/>
                  <a:gd name="T21" fmla="*/ 43 h 390"/>
                  <a:gd name="T22" fmla="*/ 1150 w 1646"/>
                  <a:gd name="T23" fmla="*/ 12 h 390"/>
                  <a:gd name="T24" fmla="*/ 1202 w 1646"/>
                  <a:gd name="T25" fmla="*/ 0 h 390"/>
                  <a:gd name="T26" fmla="*/ 1646 w 1646"/>
                  <a:gd name="T27" fmla="*/ 75 h 390"/>
                  <a:gd name="T28" fmla="*/ 158 w 1646"/>
                  <a:gd name="T29" fmla="*/ 390 h 390"/>
                  <a:gd name="T30" fmla="*/ 0 w 1646"/>
                  <a:gd name="T31" fmla="*/ 292 h 390"/>
                  <a:gd name="T32" fmla="*/ 0 w 1646"/>
                  <a:gd name="T33" fmla="*/ 292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72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75 w 259"/>
                  <a:gd name="T1" fmla="*/ 0 h 417"/>
                  <a:gd name="T2" fmla="*/ 259 w 259"/>
                  <a:gd name="T3" fmla="*/ 21 h 417"/>
                  <a:gd name="T4" fmla="*/ 135 w 259"/>
                  <a:gd name="T5" fmla="*/ 241 h 417"/>
                  <a:gd name="T6" fmla="*/ 110 w 259"/>
                  <a:gd name="T7" fmla="*/ 417 h 417"/>
                  <a:gd name="T8" fmla="*/ 0 w 259"/>
                  <a:gd name="T9" fmla="*/ 350 h 417"/>
                  <a:gd name="T10" fmla="*/ 25 w 259"/>
                  <a:gd name="T11" fmla="*/ 80 h 417"/>
                  <a:gd name="T12" fmla="*/ 75 w 259"/>
                  <a:gd name="T13" fmla="*/ 0 h 417"/>
                  <a:gd name="T14" fmla="*/ 75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73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16 h 247"/>
                  <a:gd name="T2" fmla="*/ 174 w 423"/>
                  <a:gd name="T3" fmla="*/ 0 h 247"/>
                  <a:gd name="T4" fmla="*/ 423 w 423"/>
                  <a:gd name="T5" fmla="*/ 201 h 247"/>
                  <a:gd name="T6" fmla="*/ 44 w 423"/>
                  <a:gd name="T7" fmla="*/ 247 h 247"/>
                  <a:gd name="T8" fmla="*/ 0 w 423"/>
                  <a:gd name="T9" fmla="*/ 16 h 247"/>
                  <a:gd name="T10" fmla="*/ 0 w 423"/>
                  <a:gd name="T11" fmla="*/ 16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74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155 w 2378"/>
                  <a:gd name="T1" fmla="*/ 301 h 751"/>
                  <a:gd name="T2" fmla="*/ 129 w 2378"/>
                  <a:gd name="T3" fmla="*/ 450 h 751"/>
                  <a:gd name="T4" fmla="*/ 0 w 2378"/>
                  <a:gd name="T5" fmla="*/ 601 h 751"/>
                  <a:gd name="T6" fmla="*/ 563 w 2378"/>
                  <a:gd name="T7" fmla="*/ 751 h 751"/>
                  <a:gd name="T8" fmla="*/ 1684 w 2378"/>
                  <a:gd name="T9" fmla="*/ 647 h 751"/>
                  <a:gd name="T10" fmla="*/ 1763 w 2378"/>
                  <a:gd name="T11" fmla="*/ 616 h 751"/>
                  <a:gd name="T12" fmla="*/ 1913 w 2378"/>
                  <a:gd name="T13" fmla="*/ 647 h 751"/>
                  <a:gd name="T14" fmla="*/ 2042 w 2378"/>
                  <a:gd name="T15" fmla="*/ 630 h 751"/>
                  <a:gd name="T16" fmla="*/ 2187 w 2378"/>
                  <a:gd name="T17" fmla="*/ 607 h 751"/>
                  <a:gd name="T18" fmla="*/ 2221 w 2378"/>
                  <a:gd name="T19" fmla="*/ 580 h 751"/>
                  <a:gd name="T20" fmla="*/ 2276 w 2378"/>
                  <a:gd name="T21" fmla="*/ 534 h 751"/>
                  <a:gd name="T22" fmla="*/ 2326 w 2378"/>
                  <a:gd name="T23" fmla="*/ 490 h 751"/>
                  <a:gd name="T24" fmla="*/ 2348 w 2378"/>
                  <a:gd name="T25" fmla="*/ 471 h 751"/>
                  <a:gd name="T26" fmla="*/ 2378 w 2378"/>
                  <a:gd name="T27" fmla="*/ 186 h 751"/>
                  <a:gd name="T28" fmla="*/ 2218 w 2378"/>
                  <a:gd name="T29" fmla="*/ 0 h 751"/>
                  <a:gd name="T30" fmla="*/ 1439 w 2378"/>
                  <a:gd name="T31" fmla="*/ 140 h 751"/>
                  <a:gd name="T32" fmla="*/ 155 w 2378"/>
                  <a:gd name="T33" fmla="*/ 301 h 751"/>
                  <a:gd name="T34" fmla="*/ 155 w 2378"/>
                  <a:gd name="T35" fmla="*/ 301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75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15 w 3063"/>
                  <a:gd name="T1" fmla="*/ 29 h 1730"/>
                  <a:gd name="T2" fmla="*/ 134 w 3063"/>
                  <a:gd name="T3" fmla="*/ 0 h 1730"/>
                  <a:gd name="T4" fmla="*/ 205 w 3063"/>
                  <a:gd name="T5" fmla="*/ 184 h 1730"/>
                  <a:gd name="T6" fmla="*/ 306 w 3063"/>
                  <a:gd name="T7" fmla="*/ 212 h 1730"/>
                  <a:gd name="T8" fmla="*/ 880 w 3063"/>
                  <a:gd name="T9" fmla="*/ 630 h 1730"/>
                  <a:gd name="T10" fmla="*/ 669 w 3063"/>
                  <a:gd name="T11" fmla="*/ 680 h 1730"/>
                  <a:gd name="T12" fmla="*/ 809 w 3063"/>
                  <a:gd name="T13" fmla="*/ 936 h 1730"/>
                  <a:gd name="T14" fmla="*/ 1284 w 3063"/>
                  <a:gd name="T15" fmla="*/ 885 h 1730"/>
                  <a:gd name="T16" fmla="*/ 1594 w 3063"/>
                  <a:gd name="T17" fmla="*/ 980 h 1730"/>
                  <a:gd name="T18" fmla="*/ 2453 w 3063"/>
                  <a:gd name="T19" fmla="*/ 705 h 1730"/>
                  <a:gd name="T20" fmla="*/ 2883 w 3063"/>
                  <a:gd name="T21" fmla="*/ 730 h 1730"/>
                  <a:gd name="T22" fmla="*/ 3063 w 3063"/>
                  <a:gd name="T23" fmla="*/ 970 h 1730"/>
                  <a:gd name="T24" fmla="*/ 3014 w 3063"/>
                  <a:gd name="T25" fmla="*/ 1427 h 1730"/>
                  <a:gd name="T26" fmla="*/ 2858 w 3063"/>
                  <a:gd name="T27" fmla="*/ 1555 h 1730"/>
                  <a:gd name="T28" fmla="*/ 2537 w 3063"/>
                  <a:gd name="T29" fmla="*/ 1614 h 1730"/>
                  <a:gd name="T30" fmla="*/ 2388 w 3063"/>
                  <a:gd name="T31" fmla="*/ 1581 h 1730"/>
                  <a:gd name="T32" fmla="*/ 2269 w 3063"/>
                  <a:gd name="T33" fmla="*/ 1620 h 1730"/>
                  <a:gd name="T34" fmla="*/ 1115 w 3063"/>
                  <a:gd name="T35" fmla="*/ 1730 h 1730"/>
                  <a:gd name="T36" fmla="*/ 561 w 3063"/>
                  <a:gd name="T37" fmla="*/ 1594 h 1730"/>
                  <a:gd name="T38" fmla="*/ 964 w 3063"/>
                  <a:gd name="T39" fmla="*/ 1535 h 1730"/>
                  <a:gd name="T40" fmla="*/ 2554 w 3063"/>
                  <a:gd name="T41" fmla="*/ 1409 h 1730"/>
                  <a:gd name="T42" fmla="*/ 2808 w 3063"/>
                  <a:gd name="T43" fmla="*/ 1395 h 1730"/>
                  <a:gd name="T44" fmla="*/ 2908 w 3063"/>
                  <a:gd name="T45" fmla="*/ 1160 h 1730"/>
                  <a:gd name="T46" fmla="*/ 2892 w 3063"/>
                  <a:gd name="T47" fmla="*/ 1133 h 1730"/>
                  <a:gd name="T48" fmla="*/ 2855 w 3063"/>
                  <a:gd name="T49" fmla="*/ 1074 h 1730"/>
                  <a:gd name="T50" fmla="*/ 2834 w 3063"/>
                  <a:gd name="T51" fmla="*/ 1042 h 1730"/>
                  <a:gd name="T52" fmla="*/ 2815 w 3063"/>
                  <a:gd name="T53" fmla="*/ 1012 h 1730"/>
                  <a:gd name="T54" fmla="*/ 2788 w 3063"/>
                  <a:gd name="T55" fmla="*/ 980 h 1730"/>
                  <a:gd name="T56" fmla="*/ 2536 w 3063"/>
                  <a:gd name="T57" fmla="*/ 1006 h 1730"/>
                  <a:gd name="T58" fmla="*/ 2372 w 3063"/>
                  <a:gd name="T59" fmla="*/ 1029 h 1730"/>
                  <a:gd name="T60" fmla="*/ 2298 w 3063"/>
                  <a:gd name="T61" fmla="*/ 1040 h 1730"/>
                  <a:gd name="T62" fmla="*/ 784 w 3063"/>
                  <a:gd name="T63" fmla="*/ 1215 h 1730"/>
                  <a:gd name="T64" fmla="*/ 703 w 3063"/>
                  <a:gd name="T65" fmla="*/ 1237 h 1730"/>
                  <a:gd name="T66" fmla="*/ 0 w 3063"/>
                  <a:gd name="T67" fmla="*/ 119 h 1730"/>
                  <a:gd name="T68" fmla="*/ 459 w 3063"/>
                  <a:gd name="T69" fmla="*/ 710 h 1730"/>
                  <a:gd name="T70" fmla="*/ 15 w 3063"/>
                  <a:gd name="T71" fmla="*/ 29 h 1730"/>
                  <a:gd name="T72" fmla="*/ 15 w 3063"/>
                  <a:gd name="T73" fmla="*/ 29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76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178 h 178"/>
                  <a:gd name="T2" fmla="*/ 423 w 593"/>
                  <a:gd name="T3" fmla="*/ 161 h 178"/>
                  <a:gd name="T4" fmla="*/ 593 w 593"/>
                  <a:gd name="T5" fmla="*/ 142 h 178"/>
                  <a:gd name="T6" fmla="*/ 519 w 593"/>
                  <a:gd name="T7" fmla="*/ 68 h 178"/>
                  <a:gd name="T8" fmla="*/ 546 w 593"/>
                  <a:gd name="T9" fmla="*/ 0 h 178"/>
                  <a:gd name="T10" fmla="*/ 380 w 593"/>
                  <a:gd name="T11" fmla="*/ 29 h 178"/>
                  <a:gd name="T12" fmla="*/ 155 w 593"/>
                  <a:gd name="T13" fmla="*/ 124 h 178"/>
                  <a:gd name="T14" fmla="*/ 0 w 593"/>
                  <a:gd name="T15" fmla="*/ 178 h 178"/>
                  <a:gd name="T16" fmla="*/ 0 w 593"/>
                  <a:gd name="T17" fmla="*/ 178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77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9 w 264"/>
                  <a:gd name="T1" fmla="*/ 420 h 477"/>
                  <a:gd name="T2" fmla="*/ 0 w 264"/>
                  <a:gd name="T3" fmla="*/ 266 h 477"/>
                  <a:gd name="T4" fmla="*/ 59 w 264"/>
                  <a:gd name="T5" fmla="*/ 96 h 477"/>
                  <a:gd name="T6" fmla="*/ 109 w 264"/>
                  <a:gd name="T7" fmla="*/ 0 h 477"/>
                  <a:gd name="T8" fmla="*/ 264 w 264"/>
                  <a:gd name="T9" fmla="*/ 81 h 477"/>
                  <a:gd name="T10" fmla="*/ 214 w 264"/>
                  <a:gd name="T11" fmla="*/ 106 h 477"/>
                  <a:gd name="T12" fmla="*/ 119 w 264"/>
                  <a:gd name="T13" fmla="*/ 131 h 477"/>
                  <a:gd name="T14" fmla="*/ 73 w 264"/>
                  <a:gd name="T15" fmla="*/ 245 h 477"/>
                  <a:gd name="T16" fmla="*/ 73 w 264"/>
                  <a:gd name="T17" fmla="*/ 366 h 477"/>
                  <a:gd name="T18" fmla="*/ 144 w 264"/>
                  <a:gd name="T19" fmla="*/ 477 h 477"/>
                  <a:gd name="T20" fmla="*/ 9 w 264"/>
                  <a:gd name="T21" fmla="*/ 420 h 477"/>
                  <a:gd name="T22" fmla="*/ 9 w 264"/>
                  <a:gd name="T23" fmla="*/ 42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78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297 h 496"/>
                  <a:gd name="T2" fmla="*/ 1110 w 1385"/>
                  <a:gd name="T3" fmla="*/ 0 h 496"/>
                  <a:gd name="T4" fmla="*/ 1255 w 1385"/>
                  <a:gd name="T5" fmla="*/ 31 h 496"/>
                  <a:gd name="T6" fmla="*/ 269 w 1385"/>
                  <a:gd name="T7" fmla="*/ 309 h 496"/>
                  <a:gd name="T8" fmla="*/ 1385 w 1385"/>
                  <a:gd name="T9" fmla="*/ 121 h 496"/>
                  <a:gd name="T10" fmla="*/ 291 w 1385"/>
                  <a:gd name="T11" fmla="*/ 496 h 496"/>
                  <a:gd name="T12" fmla="*/ 0 w 1385"/>
                  <a:gd name="T13" fmla="*/ 297 h 496"/>
                  <a:gd name="T14" fmla="*/ 0 w 1385"/>
                  <a:gd name="T15" fmla="*/ 297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79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44 h 300"/>
                  <a:gd name="T2" fmla="*/ 187 w 595"/>
                  <a:gd name="T3" fmla="*/ 0 h 300"/>
                  <a:gd name="T4" fmla="*/ 428 w 595"/>
                  <a:gd name="T5" fmla="*/ 131 h 300"/>
                  <a:gd name="T6" fmla="*/ 595 w 595"/>
                  <a:gd name="T7" fmla="*/ 251 h 300"/>
                  <a:gd name="T8" fmla="*/ 490 w 595"/>
                  <a:gd name="T9" fmla="*/ 269 h 300"/>
                  <a:gd name="T10" fmla="*/ 375 w 595"/>
                  <a:gd name="T11" fmla="*/ 193 h 300"/>
                  <a:gd name="T12" fmla="*/ 291 w 595"/>
                  <a:gd name="T13" fmla="*/ 109 h 300"/>
                  <a:gd name="T14" fmla="*/ 155 w 595"/>
                  <a:gd name="T15" fmla="*/ 94 h 300"/>
                  <a:gd name="T16" fmla="*/ 140 w 595"/>
                  <a:gd name="T17" fmla="*/ 300 h 300"/>
                  <a:gd name="T18" fmla="*/ 0 w 595"/>
                  <a:gd name="T19" fmla="*/ 44 h 300"/>
                  <a:gd name="T20" fmla="*/ 0 w 595"/>
                  <a:gd name="T21" fmla="*/ 44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80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71 w 452"/>
                  <a:gd name="T1" fmla="*/ 96 h 1211"/>
                  <a:gd name="T2" fmla="*/ 362 w 452"/>
                  <a:gd name="T3" fmla="*/ 0 h 1211"/>
                  <a:gd name="T4" fmla="*/ 452 w 452"/>
                  <a:gd name="T5" fmla="*/ 110 h 1211"/>
                  <a:gd name="T6" fmla="*/ 322 w 452"/>
                  <a:gd name="T7" fmla="*/ 776 h 1211"/>
                  <a:gd name="T8" fmla="*/ 186 w 452"/>
                  <a:gd name="T9" fmla="*/ 896 h 1211"/>
                  <a:gd name="T10" fmla="*/ 182 w 452"/>
                  <a:gd name="T11" fmla="*/ 1211 h 1211"/>
                  <a:gd name="T12" fmla="*/ 71 w 452"/>
                  <a:gd name="T13" fmla="*/ 1086 h 1211"/>
                  <a:gd name="T14" fmla="*/ 49 w 452"/>
                  <a:gd name="T15" fmla="*/ 941 h 1211"/>
                  <a:gd name="T16" fmla="*/ 27 w 452"/>
                  <a:gd name="T17" fmla="*/ 841 h 1211"/>
                  <a:gd name="T18" fmla="*/ 5 w 452"/>
                  <a:gd name="T19" fmla="*/ 794 h 1211"/>
                  <a:gd name="T20" fmla="*/ 0 w 452"/>
                  <a:gd name="T21" fmla="*/ 772 h 1211"/>
                  <a:gd name="T22" fmla="*/ 5 w 452"/>
                  <a:gd name="T23" fmla="*/ 716 h 1211"/>
                  <a:gd name="T24" fmla="*/ 30 w 452"/>
                  <a:gd name="T25" fmla="*/ 549 h 1211"/>
                  <a:gd name="T26" fmla="*/ 61 w 452"/>
                  <a:gd name="T27" fmla="*/ 382 h 1211"/>
                  <a:gd name="T28" fmla="*/ 77 w 452"/>
                  <a:gd name="T29" fmla="*/ 305 h 1211"/>
                  <a:gd name="T30" fmla="*/ 37 w 452"/>
                  <a:gd name="T31" fmla="*/ 121 h 1211"/>
                  <a:gd name="T32" fmla="*/ 71 w 452"/>
                  <a:gd name="T33" fmla="*/ 96 h 1211"/>
                  <a:gd name="T34" fmla="*/ 71 w 452"/>
                  <a:gd name="T35" fmla="*/ 96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81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09 h 1290"/>
                  <a:gd name="T2" fmla="*/ 369 w 474"/>
                  <a:gd name="T3" fmla="*/ 0 h 1290"/>
                  <a:gd name="T4" fmla="*/ 474 w 474"/>
                  <a:gd name="T5" fmla="*/ 214 h 1290"/>
                  <a:gd name="T6" fmla="*/ 310 w 474"/>
                  <a:gd name="T7" fmla="*/ 689 h 1290"/>
                  <a:gd name="T8" fmla="*/ 434 w 474"/>
                  <a:gd name="T9" fmla="*/ 1005 h 1290"/>
                  <a:gd name="T10" fmla="*/ 230 w 474"/>
                  <a:gd name="T11" fmla="*/ 959 h 1290"/>
                  <a:gd name="T12" fmla="*/ 140 w 474"/>
                  <a:gd name="T13" fmla="*/ 1290 h 1290"/>
                  <a:gd name="T14" fmla="*/ 57 w 474"/>
                  <a:gd name="T15" fmla="*/ 1026 h 1290"/>
                  <a:gd name="T16" fmla="*/ 15 w 474"/>
                  <a:gd name="T17" fmla="*/ 779 h 1290"/>
                  <a:gd name="T18" fmla="*/ 90 w 474"/>
                  <a:gd name="T19" fmla="*/ 509 h 1290"/>
                  <a:gd name="T20" fmla="*/ 34 w 474"/>
                  <a:gd name="T21" fmla="*/ 304 h 1290"/>
                  <a:gd name="T22" fmla="*/ 124 w 474"/>
                  <a:gd name="T23" fmla="*/ 214 h 1290"/>
                  <a:gd name="T24" fmla="*/ 230 w 474"/>
                  <a:gd name="T25" fmla="*/ 244 h 1290"/>
                  <a:gd name="T26" fmla="*/ 190 w 474"/>
                  <a:gd name="T27" fmla="*/ 339 h 1290"/>
                  <a:gd name="T28" fmla="*/ 264 w 474"/>
                  <a:gd name="T29" fmla="*/ 390 h 1290"/>
                  <a:gd name="T30" fmla="*/ 115 w 474"/>
                  <a:gd name="T31" fmla="*/ 689 h 1290"/>
                  <a:gd name="T32" fmla="*/ 190 w 474"/>
                  <a:gd name="T33" fmla="*/ 675 h 1290"/>
                  <a:gd name="T34" fmla="*/ 115 w 474"/>
                  <a:gd name="T35" fmla="*/ 900 h 1290"/>
                  <a:gd name="T36" fmla="*/ 214 w 474"/>
                  <a:gd name="T37" fmla="*/ 785 h 1290"/>
                  <a:gd name="T38" fmla="*/ 260 w 474"/>
                  <a:gd name="T39" fmla="*/ 555 h 1290"/>
                  <a:gd name="T40" fmla="*/ 260 w 474"/>
                  <a:gd name="T41" fmla="*/ 484 h 1290"/>
                  <a:gd name="T42" fmla="*/ 339 w 474"/>
                  <a:gd name="T43" fmla="*/ 314 h 1290"/>
                  <a:gd name="T44" fmla="*/ 285 w 474"/>
                  <a:gd name="T45" fmla="*/ 300 h 1290"/>
                  <a:gd name="T46" fmla="*/ 304 w 474"/>
                  <a:gd name="T47" fmla="*/ 170 h 1290"/>
                  <a:gd name="T48" fmla="*/ 180 w 474"/>
                  <a:gd name="T49" fmla="*/ 149 h 1290"/>
                  <a:gd name="T50" fmla="*/ 199 w 474"/>
                  <a:gd name="T51" fmla="*/ 99 h 1290"/>
                  <a:gd name="T52" fmla="*/ 25 w 474"/>
                  <a:gd name="T53" fmla="*/ 195 h 1290"/>
                  <a:gd name="T54" fmla="*/ 0 w 474"/>
                  <a:gd name="T55" fmla="*/ 109 h 1290"/>
                  <a:gd name="T56" fmla="*/ 0 w 474"/>
                  <a:gd name="T57" fmla="*/ 109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82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136 h 686"/>
                  <a:gd name="T2" fmla="*/ 60 w 794"/>
                  <a:gd name="T3" fmla="*/ 40 h 686"/>
                  <a:gd name="T4" fmla="*/ 134 w 794"/>
                  <a:gd name="T5" fmla="*/ 0 h 686"/>
                  <a:gd name="T6" fmla="*/ 144 w 794"/>
                  <a:gd name="T7" fmla="*/ 96 h 686"/>
                  <a:gd name="T8" fmla="*/ 349 w 794"/>
                  <a:gd name="T9" fmla="*/ 291 h 686"/>
                  <a:gd name="T10" fmla="*/ 653 w 794"/>
                  <a:gd name="T11" fmla="*/ 466 h 686"/>
                  <a:gd name="T12" fmla="*/ 794 w 794"/>
                  <a:gd name="T13" fmla="*/ 341 h 686"/>
                  <a:gd name="T14" fmla="*/ 714 w 794"/>
                  <a:gd name="T15" fmla="*/ 686 h 686"/>
                  <a:gd name="T16" fmla="*/ 100 w 794"/>
                  <a:gd name="T17" fmla="*/ 230 h 686"/>
                  <a:gd name="T18" fmla="*/ 20 w 794"/>
                  <a:gd name="T19" fmla="*/ 215 h 686"/>
                  <a:gd name="T20" fmla="*/ 0 w 794"/>
                  <a:gd name="T21" fmla="*/ 136 h 686"/>
                  <a:gd name="T22" fmla="*/ 0 w 794"/>
                  <a:gd name="T23" fmla="*/ 136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83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32 w 902"/>
                  <a:gd name="T1" fmla="*/ 40 h 521"/>
                  <a:gd name="T2" fmla="*/ 0 w 902"/>
                  <a:gd name="T3" fmla="*/ 102 h 521"/>
                  <a:gd name="T4" fmla="*/ 143 w 902"/>
                  <a:gd name="T5" fmla="*/ 121 h 521"/>
                  <a:gd name="T6" fmla="*/ 767 w 902"/>
                  <a:gd name="T7" fmla="*/ 446 h 521"/>
                  <a:gd name="T8" fmla="*/ 812 w 902"/>
                  <a:gd name="T9" fmla="*/ 521 h 521"/>
                  <a:gd name="T10" fmla="*/ 902 w 902"/>
                  <a:gd name="T11" fmla="*/ 435 h 521"/>
                  <a:gd name="T12" fmla="*/ 93 w 902"/>
                  <a:gd name="T13" fmla="*/ 0 h 521"/>
                  <a:gd name="T14" fmla="*/ 32 w 902"/>
                  <a:gd name="T15" fmla="*/ 40 h 521"/>
                  <a:gd name="T16" fmla="*/ 32 w 902"/>
                  <a:gd name="T17" fmla="*/ 4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84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11 w 2259"/>
                  <a:gd name="T1" fmla="*/ 515 h 900"/>
                  <a:gd name="T2" fmla="*/ 90 w 2259"/>
                  <a:gd name="T3" fmla="*/ 655 h 900"/>
                  <a:gd name="T4" fmla="*/ 226 w 2259"/>
                  <a:gd name="T5" fmla="*/ 709 h 900"/>
                  <a:gd name="T6" fmla="*/ 231 w 2259"/>
                  <a:gd name="T7" fmla="*/ 510 h 900"/>
                  <a:gd name="T8" fmla="*/ 321 w 2259"/>
                  <a:gd name="T9" fmla="*/ 284 h 900"/>
                  <a:gd name="T10" fmla="*/ 201 w 2259"/>
                  <a:gd name="T11" fmla="*/ 345 h 900"/>
                  <a:gd name="T12" fmla="*/ 155 w 2259"/>
                  <a:gd name="T13" fmla="*/ 379 h 900"/>
                  <a:gd name="T14" fmla="*/ 141 w 2259"/>
                  <a:gd name="T15" fmla="*/ 315 h 900"/>
                  <a:gd name="T16" fmla="*/ 146 w 2259"/>
                  <a:gd name="T17" fmla="*/ 184 h 900"/>
                  <a:gd name="T18" fmla="*/ 511 w 2259"/>
                  <a:gd name="T19" fmla="*/ 0 h 900"/>
                  <a:gd name="T20" fmla="*/ 504 w 2259"/>
                  <a:gd name="T21" fmla="*/ 233 h 900"/>
                  <a:gd name="T22" fmla="*/ 437 w 2259"/>
                  <a:gd name="T23" fmla="*/ 283 h 900"/>
                  <a:gd name="T24" fmla="*/ 390 w 2259"/>
                  <a:gd name="T25" fmla="*/ 540 h 900"/>
                  <a:gd name="T26" fmla="*/ 481 w 2259"/>
                  <a:gd name="T27" fmla="*/ 730 h 900"/>
                  <a:gd name="T28" fmla="*/ 1885 w 2259"/>
                  <a:gd name="T29" fmla="*/ 305 h 900"/>
                  <a:gd name="T30" fmla="*/ 1780 w 2259"/>
                  <a:gd name="T31" fmla="*/ 100 h 900"/>
                  <a:gd name="T32" fmla="*/ 2259 w 2259"/>
                  <a:gd name="T33" fmla="*/ 299 h 900"/>
                  <a:gd name="T34" fmla="*/ 2179 w 2259"/>
                  <a:gd name="T35" fmla="*/ 355 h 900"/>
                  <a:gd name="T36" fmla="*/ 496 w 2259"/>
                  <a:gd name="T37" fmla="*/ 900 h 900"/>
                  <a:gd name="T38" fmla="*/ 349 w 2259"/>
                  <a:gd name="T39" fmla="*/ 864 h 900"/>
                  <a:gd name="T40" fmla="*/ 46 w 2259"/>
                  <a:gd name="T41" fmla="*/ 740 h 900"/>
                  <a:gd name="T42" fmla="*/ 0 w 2259"/>
                  <a:gd name="T43" fmla="*/ 600 h 900"/>
                  <a:gd name="T44" fmla="*/ 11 w 2259"/>
                  <a:gd name="T45" fmla="*/ 515 h 900"/>
                  <a:gd name="T46" fmla="*/ 11 w 2259"/>
                  <a:gd name="T47" fmla="*/ 515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85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00 w 1340"/>
                  <a:gd name="T1" fmla="*/ 210 h 586"/>
                  <a:gd name="T2" fmla="*/ 634 w 1340"/>
                  <a:gd name="T3" fmla="*/ 0 h 586"/>
                  <a:gd name="T4" fmla="*/ 1340 w 1340"/>
                  <a:gd name="T5" fmla="*/ 170 h 586"/>
                  <a:gd name="T6" fmla="*/ 1208 w 1340"/>
                  <a:gd name="T7" fmla="*/ 256 h 586"/>
                  <a:gd name="T8" fmla="*/ 14 w 1340"/>
                  <a:gd name="T9" fmla="*/ 586 h 586"/>
                  <a:gd name="T10" fmla="*/ 0 w 1340"/>
                  <a:gd name="T11" fmla="*/ 436 h 586"/>
                  <a:gd name="T12" fmla="*/ 100 w 1340"/>
                  <a:gd name="T13" fmla="*/ 210 h 586"/>
                  <a:gd name="T14" fmla="*/ 100 w 1340"/>
                  <a:gd name="T15" fmla="*/ 21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86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45 h 770"/>
                  <a:gd name="T2" fmla="*/ 24 w 1387"/>
                  <a:gd name="T3" fmla="*/ 0 h 770"/>
                  <a:gd name="T4" fmla="*/ 1387 w 1387"/>
                  <a:gd name="T5" fmla="*/ 659 h 770"/>
                  <a:gd name="T6" fmla="*/ 1356 w 1387"/>
                  <a:gd name="T7" fmla="*/ 770 h 770"/>
                  <a:gd name="T8" fmla="*/ 0 w 1387"/>
                  <a:gd name="T9" fmla="*/ 45 h 770"/>
                  <a:gd name="T10" fmla="*/ 0 w 1387"/>
                  <a:gd name="T11" fmla="*/ 45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87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9 w 2793"/>
                  <a:gd name="T1" fmla="*/ 280 h 946"/>
                  <a:gd name="T2" fmla="*/ 1219 w 2793"/>
                  <a:gd name="T3" fmla="*/ 716 h 946"/>
                  <a:gd name="T4" fmla="*/ 1169 w 2793"/>
                  <a:gd name="T5" fmla="*/ 946 h 946"/>
                  <a:gd name="T6" fmla="*/ 1433 w 2793"/>
                  <a:gd name="T7" fmla="*/ 856 h 946"/>
                  <a:gd name="T8" fmla="*/ 1584 w 2793"/>
                  <a:gd name="T9" fmla="*/ 795 h 946"/>
                  <a:gd name="T10" fmla="*/ 1544 w 2793"/>
                  <a:gd name="T11" fmla="*/ 590 h 946"/>
                  <a:gd name="T12" fmla="*/ 1928 w 2793"/>
                  <a:gd name="T13" fmla="*/ 441 h 946"/>
                  <a:gd name="T14" fmla="*/ 2003 w 2793"/>
                  <a:gd name="T15" fmla="*/ 586 h 946"/>
                  <a:gd name="T16" fmla="*/ 1959 w 2793"/>
                  <a:gd name="T17" fmla="*/ 835 h 946"/>
                  <a:gd name="T18" fmla="*/ 2498 w 2793"/>
                  <a:gd name="T19" fmla="*/ 574 h 946"/>
                  <a:gd name="T20" fmla="*/ 2648 w 2793"/>
                  <a:gd name="T21" fmla="*/ 586 h 946"/>
                  <a:gd name="T22" fmla="*/ 2793 w 2793"/>
                  <a:gd name="T23" fmla="*/ 310 h 946"/>
                  <a:gd name="T24" fmla="*/ 2778 w 2793"/>
                  <a:gd name="T25" fmla="*/ 106 h 946"/>
                  <a:gd name="T26" fmla="*/ 2588 w 2793"/>
                  <a:gd name="T27" fmla="*/ 0 h 946"/>
                  <a:gd name="T28" fmla="*/ 1194 w 2793"/>
                  <a:gd name="T29" fmla="*/ 435 h 946"/>
                  <a:gd name="T30" fmla="*/ 1089 w 2793"/>
                  <a:gd name="T31" fmla="*/ 490 h 946"/>
                  <a:gd name="T32" fmla="*/ 0 w 2793"/>
                  <a:gd name="T33" fmla="*/ 115 h 946"/>
                  <a:gd name="T34" fmla="*/ 9 w 2793"/>
                  <a:gd name="T35" fmla="*/ 280 h 946"/>
                  <a:gd name="T36" fmla="*/ 9 w 2793"/>
                  <a:gd name="T37" fmla="*/ 28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88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316 h 1267"/>
                  <a:gd name="T2" fmla="*/ 1490 w 2984"/>
                  <a:gd name="T3" fmla="*/ 0 h 1267"/>
                  <a:gd name="T4" fmla="*/ 2284 w 2984"/>
                  <a:gd name="T5" fmla="*/ 170 h 1267"/>
                  <a:gd name="T6" fmla="*/ 991 w 2984"/>
                  <a:gd name="T7" fmla="*/ 481 h 1267"/>
                  <a:gd name="T8" fmla="*/ 1291 w 2984"/>
                  <a:gd name="T9" fmla="*/ 586 h 1267"/>
                  <a:gd name="T10" fmla="*/ 2598 w 2984"/>
                  <a:gd name="T11" fmla="*/ 266 h 1267"/>
                  <a:gd name="T12" fmla="*/ 2731 w 2984"/>
                  <a:gd name="T13" fmla="*/ 213 h 1267"/>
                  <a:gd name="T14" fmla="*/ 2904 w 2984"/>
                  <a:gd name="T15" fmla="*/ 306 h 1267"/>
                  <a:gd name="T16" fmla="*/ 2979 w 2984"/>
                  <a:gd name="T17" fmla="*/ 421 h 1267"/>
                  <a:gd name="T18" fmla="*/ 2984 w 2984"/>
                  <a:gd name="T19" fmla="*/ 741 h 1267"/>
                  <a:gd name="T20" fmla="*/ 2824 w 2984"/>
                  <a:gd name="T21" fmla="*/ 957 h 1267"/>
                  <a:gd name="T22" fmla="*/ 2674 w 2984"/>
                  <a:gd name="T23" fmla="*/ 967 h 1267"/>
                  <a:gd name="T24" fmla="*/ 2649 w 2984"/>
                  <a:gd name="T25" fmla="*/ 1032 h 1267"/>
                  <a:gd name="T26" fmla="*/ 2514 w 2984"/>
                  <a:gd name="T27" fmla="*/ 1097 h 1267"/>
                  <a:gd name="T28" fmla="*/ 2349 w 2984"/>
                  <a:gd name="T29" fmla="*/ 1147 h 1267"/>
                  <a:gd name="T30" fmla="*/ 2119 w 2984"/>
                  <a:gd name="T31" fmla="*/ 1267 h 1267"/>
                  <a:gd name="T32" fmla="*/ 2135 w 2984"/>
                  <a:gd name="T33" fmla="*/ 1206 h 1267"/>
                  <a:gd name="T34" fmla="*/ 2209 w 2984"/>
                  <a:gd name="T35" fmla="*/ 1026 h 1267"/>
                  <a:gd name="T36" fmla="*/ 2759 w 2984"/>
                  <a:gd name="T37" fmla="*/ 806 h 1267"/>
                  <a:gd name="T38" fmla="*/ 2864 w 2984"/>
                  <a:gd name="T39" fmla="*/ 676 h 1267"/>
                  <a:gd name="T40" fmla="*/ 2835 w 2984"/>
                  <a:gd name="T41" fmla="*/ 446 h 1267"/>
                  <a:gd name="T42" fmla="*/ 2759 w 2984"/>
                  <a:gd name="T43" fmla="*/ 403 h 1267"/>
                  <a:gd name="T44" fmla="*/ 1375 w 2984"/>
                  <a:gd name="T45" fmla="*/ 787 h 1267"/>
                  <a:gd name="T46" fmla="*/ 0 w 2984"/>
                  <a:gd name="T47" fmla="*/ 316 h 1267"/>
                  <a:gd name="T48" fmla="*/ 0 w 2984"/>
                  <a:gd name="T49" fmla="*/ 31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89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509 w 1534"/>
                  <a:gd name="T1" fmla="*/ 236 h 781"/>
                  <a:gd name="T2" fmla="*/ 1419 w 1534"/>
                  <a:gd name="T3" fmla="*/ 0 h 781"/>
                  <a:gd name="T4" fmla="*/ 1408 w 1534"/>
                  <a:gd name="T5" fmla="*/ 137 h 781"/>
                  <a:gd name="T6" fmla="*/ 1423 w 1534"/>
                  <a:gd name="T7" fmla="*/ 251 h 781"/>
                  <a:gd name="T8" fmla="*/ 1534 w 1534"/>
                  <a:gd name="T9" fmla="*/ 331 h 781"/>
                  <a:gd name="T10" fmla="*/ 115 w 1534"/>
                  <a:gd name="T11" fmla="*/ 781 h 781"/>
                  <a:gd name="T12" fmla="*/ 40 w 1534"/>
                  <a:gd name="T13" fmla="*/ 741 h 781"/>
                  <a:gd name="T14" fmla="*/ 0 w 1534"/>
                  <a:gd name="T15" fmla="*/ 611 h 781"/>
                  <a:gd name="T16" fmla="*/ 55 w 1534"/>
                  <a:gd name="T17" fmla="*/ 345 h 781"/>
                  <a:gd name="T18" fmla="*/ 109 w 1534"/>
                  <a:gd name="T19" fmla="*/ 316 h 781"/>
                  <a:gd name="T20" fmla="*/ 245 w 1534"/>
                  <a:gd name="T21" fmla="*/ 586 h 781"/>
                  <a:gd name="T22" fmla="*/ 316 w 1534"/>
                  <a:gd name="T23" fmla="*/ 648 h 781"/>
                  <a:gd name="T24" fmla="*/ 325 w 1534"/>
                  <a:gd name="T25" fmla="*/ 410 h 781"/>
                  <a:gd name="T26" fmla="*/ 409 w 1534"/>
                  <a:gd name="T27" fmla="*/ 331 h 781"/>
                  <a:gd name="T28" fmla="*/ 577 w 1534"/>
                  <a:gd name="T29" fmla="*/ 387 h 781"/>
                  <a:gd name="T30" fmla="*/ 509 w 1534"/>
                  <a:gd name="T31" fmla="*/ 236 h 781"/>
                  <a:gd name="T32" fmla="*/ 509 w 1534"/>
                  <a:gd name="T33" fmla="*/ 236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90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229 h 264"/>
                  <a:gd name="T2" fmla="*/ 310 w 468"/>
                  <a:gd name="T3" fmla="*/ 199 h 264"/>
                  <a:gd name="T4" fmla="*/ 294 w 468"/>
                  <a:gd name="T5" fmla="*/ 264 h 264"/>
                  <a:gd name="T6" fmla="*/ 434 w 468"/>
                  <a:gd name="T7" fmla="*/ 210 h 264"/>
                  <a:gd name="T8" fmla="*/ 468 w 468"/>
                  <a:gd name="T9" fmla="*/ 0 h 264"/>
                  <a:gd name="T10" fmla="*/ 0 w 468"/>
                  <a:gd name="T11" fmla="*/ 229 h 264"/>
                  <a:gd name="T12" fmla="*/ 0 w 468"/>
                  <a:gd name="T13" fmla="*/ 229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91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25 w 3069"/>
                  <a:gd name="T1" fmla="*/ 281 h 1082"/>
                  <a:gd name="T2" fmla="*/ 0 w 3069"/>
                  <a:gd name="T3" fmla="*/ 384 h 1082"/>
                  <a:gd name="T4" fmla="*/ 272 w 3069"/>
                  <a:gd name="T5" fmla="*/ 520 h 1082"/>
                  <a:gd name="T6" fmla="*/ 306 w 3069"/>
                  <a:gd name="T7" fmla="*/ 647 h 1082"/>
                  <a:gd name="T8" fmla="*/ 313 w 3069"/>
                  <a:gd name="T9" fmla="*/ 757 h 1082"/>
                  <a:gd name="T10" fmla="*/ 279 w 3069"/>
                  <a:gd name="T11" fmla="*/ 886 h 1082"/>
                  <a:gd name="T12" fmla="*/ 365 w 3069"/>
                  <a:gd name="T13" fmla="*/ 775 h 1082"/>
                  <a:gd name="T14" fmla="*/ 407 w 3069"/>
                  <a:gd name="T15" fmla="*/ 647 h 1082"/>
                  <a:gd name="T16" fmla="*/ 399 w 3069"/>
                  <a:gd name="T17" fmla="*/ 554 h 1082"/>
                  <a:gd name="T18" fmla="*/ 1436 w 3069"/>
                  <a:gd name="T19" fmla="*/ 920 h 1082"/>
                  <a:gd name="T20" fmla="*/ 2915 w 3069"/>
                  <a:gd name="T21" fmla="*/ 425 h 1082"/>
                  <a:gd name="T22" fmla="*/ 2958 w 3069"/>
                  <a:gd name="T23" fmla="*/ 554 h 1082"/>
                  <a:gd name="T24" fmla="*/ 2958 w 3069"/>
                  <a:gd name="T25" fmla="*/ 698 h 1082"/>
                  <a:gd name="T26" fmla="*/ 2856 w 3069"/>
                  <a:gd name="T27" fmla="*/ 825 h 1082"/>
                  <a:gd name="T28" fmla="*/ 2371 w 3069"/>
                  <a:gd name="T29" fmla="*/ 1026 h 1082"/>
                  <a:gd name="T30" fmla="*/ 2345 w 3069"/>
                  <a:gd name="T31" fmla="*/ 1082 h 1082"/>
                  <a:gd name="T32" fmla="*/ 2908 w 3069"/>
                  <a:gd name="T33" fmla="*/ 868 h 1082"/>
                  <a:gd name="T34" fmla="*/ 3019 w 3069"/>
                  <a:gd name="T35" fmla="*/ 791 h 1082"/>
                  <a:gd name="T36" fmla="*/ 3069 w 3069"/>
                  <a:gd name="T37" fmla="*/ 664 h 1082"/>
                  <a:gd name="T38" fmla="*/ 3053 w 3069"/>
                  <a:gd name="T39" fmla="*/ 493 h 1082"/>
                  <a:gd name="T40" fmla="*/ 2976 w 3069"/>
                  <a:gd name="T41" fmla="*/ 400 h 1082"/>
                  <a:gd name="T42" fmla="*/ 2899 w 3069"/>
                  <a:gd name="T43" fmla="*/ 366 h 1082"/>
                  <a:gd name="T44" fmla="*/ 2695 w 3069"/>
                  <a:gd name="T45" fmla="*/ 459 h 1082"/>
                  <a:gd name="T46" fmla="*/ 1470 w 3069"/>
                  <a:gd name="T47" fmla="*/ 748 h 1082"/>
                  <a:gd name="T48" fmla="*/ 282 w 3069"/>
                  <a:gd name="T49" fmla="*/ 381 h 1082"/>
                  <a:gd name="T50" fmla="*/ 1402 w 3069"/>
                  <a:gd name="T51" fmla="*/ 809 h 1082"/>
                  <a:gd name="T52" fmla="*/ 1402 w 3069"/>
                  <a:gd name="T53" fmla="*/ 852 h 1082"/>
                  <a:gd name="T54" fmla="*/ 50 w 3069"/>
                  <a:gd name="T55" fmla="*/ 357 h 1082"/>
                  <a:gd name="T56" fmla="*/ 93 w 3069"/>
                  <a:gd name="T57" fmla="*/ 315 h 1082"/>
                  <a:gd name="T58" fmla="*/ 1597 w 3069"/>
                  <a:gd name="T59" fmla="*/ 43 h 1082"/>
                  <a:gd name="T60" fmla="*/ 2334 w 3069"/>
                  <a:gd name="T61" fmla="*/ 179 h 1082"/>
                  <a:gd name="T62" fmla="*/ 1556 w 3069"/>
                  <a:gd name="T63" fmla="*/ 0 h 1082"/>
                  <a:gd name="T64" fmla="*/ 25 w 3069"/>
                  <a:gd name="T65" fmla="*/ 281 h 1082"/>
                  <a:gd name="T66" fmla="*/ 25 w 3069"/>
                  <a:gd name="T67" fmla="*/ 281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92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321 w 1894"/>
                  <a:gd name="T1" fmla="*/ 0 h 960"/>
                  <a:gd name="T2" fmla="*/ 28 w 1894"/>
                  <a:gd name="T3" fmla="*/ 105 h 960"/>
                  <a:gd name="T4" fmla="*/ 0 w 1894"/>
                  <a:gd name="T5" fmla="*/ 211 h 960"/>
                  <a:gd name="T6" fmla="*/ 1441 w 1894"/>
                  <a:gd name="T7" fmla="*/ 960 h 960"/>
                  <a:gd name="T8" fmla="*/ 1840 w 1894"/>
                  <a:gd name="T9" fmla="*/ 760 h 960"/>
                  <a:gd name="T10" fmla="*/ 1894 w 1894"/>
                  <a:gd name="T11" fmla="*/ 626 h 960"/>
                  <a:gd name="T12" fmla="*/ 1451 w 1894"/>
                  <a:gd name="T13" fmla="*/ 799 h 960"/>
                  <a:gd name="T14" fmla="*/ 449 w 1894"/>
                  <a:gd name="T15" fmla="*/ 338 h 960"/>
                  <a:gd name="T16" fmla="*/ 1401 w 1894"/>
                  <a:gd name="T17" fmla="*/ 831 h 960"/>
                  <a:gd name="T18" fmla="*/ 1423 w 1894"/>
                  <a:gd name="T19" fmla="*/ 904 h 960"/>
                  <a:gd name="T20" fmla="*/ 89 w 1894"/>
                  <a:gd name="T21" fmla="*/ 211 h 960"/>
                  <a:gd name="T22" fmla="*/ 77 w 1894"/>
                  <a:gd name="T23" fmla="*/ 149 h 960"/>
                  <a:gd name="T24" fmla="*/ 316 w 1894"/>
                  <a:gd name="T25" fmla="*/ 55 h 960"/>
                  <a:gd name="T26" fmla="*/ 321 w 1894"/>
                  <a:gd name="T27" fmla="*/ 0 h 960"/>
                  <a:gd name="T28" fmla="*/ 321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93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83 h 584"/>
                  <a:gd name="T2" fmla="*/ 1082 w 1584"/>
                  <a:gd name="T3" fmla="*/ 584 h 584"/>
                  <a:gd name="T4" fmla="*/ 1584 w 1584"/>
                  <a:gd name="T5" fmla="*/ 378 h 584"/>
                  <a:gd name="T6" fmla="*/ 1584 w 1584"/>
                  <a:gd name="T7" fmla="*/ 335 h 584"/>
                  <a:gd name="T8" fmla="*/ 1200 w 1584"/>
                  <a:gd name="T9" fmla="*/ 483 h 584"/>
                  <a:gd name="T10" fmla="*/ 1255 w 1584"/>
                  <a:gd name="T11" fmla="*/ 360 h 584"/>
                  <a:gd name="T12" fmla="*/ 1448 w 1584"/>
                  <a:gd name="T13" fmla="*/ 282 h 584"/>
                  <a:gd name="T14" fmla="*/ 1239 w 1584"/>
                  <a:gd name="T15" fmla="*/ 306 h 584"/>
                  <a:gd name="T16" fmla="*/ 1227 w 1584"/>
                  <a:gd name="T17" fmla="*/ 171 h 584"/>
                  <a:gd name="T18" fmla="*/ 1156 w 1584"/>
                  <a:gd name="T19" fmla="*/ 22 h 584"/>
                  <a:gd name="T20" fmla="*/ 1106 w 1584"/>
                  <a:gd name="T21" fmla="*/ 56 h 584"/>
                  <a:gd name="T22" fmla="*/ 1167 w 1584"/>
                  <a:gd name="T23" fmla="*/ 171 h 584"/>
                  <a:gd name="T24" fmla="*/ 662 w 1584"/>
                  <a:gd name="T25" fmla="*/ 0 h 584"/>
                  <a:gd name="T26" fmla="*/ 1167 w 1584"/>
                  <a:gd name="T27" fmla="*/ 249 h 584"/>
                  <a:gd name="T28" fmla="*/ 1181 w 1584"/>
                  <a:gd name="T29" fmla="*/ 325 h 584"/>
                  <a:gd name="T30" fmla="*/ 1141 w 1584"/>
                  <a:gd name="T31" fmla="*/ 418 h 584"/>
                  <a:gd name="T32" fmla="*/ 358 w 1584"/>
                  <a:gd name="T33" fmla="*/ 111 h 584"/>
                  <a:gd name="T34" fmla="*/ 1137 w 1584"/>
                  <a:gd name="T35" fmla="*/ 466 h 584"/>
                  <a:gd name="T36" fmla="*/ 1082 w 1584"/>
                  <a:gd name="T37" fmla="*/ 540 h 584"/>
                  <a:gd name="T38" fmla="*/ 0 w 1584"/>
                  <a:gd name="T39" fmla="*/ 83 h 584"/>
                  <a:gd name="T40" fmla="*/ 0 w 1584"/>
                  <a:gd name="T41" fmla="*/ 83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94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378 h 1460"/>
                  <a:gd name="T2" fmla="*/ 411 w 1109"/>
                  <a:gd name="T3" fmla="*/ 256 h 1460"/>
                  <a:gd name="T4" fmla="*/ 1109 w 1109"/>
                  <a:gd name="T5" fmla="*/ 0 h 1460"/>
                  <a:gd name="T6" fmla="*/ 626 w 1109"/>
                  <a:gd name="T7" fmla="*/ 245 h 1460"/>
                  <a:gd name="T8" fmla="*/ 709 w 1109"/>
                  <a:gd name="T9" fmla="*/ 346 h 1460"/>
                  <a:gd name="T10" fmla="*/ 709 w 1109"/>
                  <a:gd name="T11" fmla="*/ 467 h 1460"/>
                  <a:gd name="T12" fmla="*/ 643 w 1109"/>
                  <a:gd name="T13" fmla="*/ 672 h 1460"/>
                  <a:gd name="T14" fmla="*/ 554 w 1109"/>
                  <a:gd name="T15" fmla="*/ 895 h 1460"/>
                  <a:gd name="T16" fmla="*/ 550 w 1109"/>
                  <a:gd name="T17" fmla="*/ 1016 h 1460"/>
                  <a:gd name="T18" fmla="*/ 632 w 1109"/>
                  <a:gd name="T19" fmla="*/ 1199 h 1460"/>
                  <a:gd name="T20" fmla="*/ 510 w 1109"/>
                  <a:gd name="T21" fmla="*/ 1055 h 1460"/>
                  <a:gd name="T22" fmla="*/ 494 w 1109"/>
                  <a:gd name="T23" fmla="*/ 899 h 1460"/>
                  <a:gd name="T24" fmla="*/ 588 w 1109"/>
                  <a:gd name="T25" fmla="*/ 639 h 1460"/>
                  <a:gd name="T26" fmla="*/ 660 w 1109"/>
                  <a:gd name="T27" fmla="*/ 450 h 1460"/>
                  <a:gd name="T28" fmla="*/ 550 w 1109"/>
                  <a:gd name="T29" fmla="*/ 251 h 1460"/>
                  <a:gd name="T30" fmla="*/ 244 w 1109"/>
                  <a:gd name="T31" fmla="*/ 368 h 1460"/>
                  <a:gd name="T32" fmla="*/ 272 w 1109"/>
                  <a:gd name="T33" fmla="*/ 428 h 1460"/>
                  <a:gd name="T34" fmla="*/ 294 w 1109"/>
                  <a:gd name="T35" fmla="*/ 583 h 1460"/>
                  <a:gd name="T36" fmla="*/ 266 w 1109"/>
                  <a:gd name="T37" fmla="*/ 760 h 1460"/>
                  <a:gd name="T38" fmla="*/ 222 w 1109"/>
                  <a:gd name="T39" fmla="*/ 933 h 1460"/>
                  <a:gd name="T40" fmla="*/ 206 w 1109"/>
                  <a:gd name="T41" fmla="*/ 1110 h 1460"/>
                  <a:gd name="T42" fmla="*/ 256 w 1109"/>
                  <a:gd name="T43" fmla="*/ 1283 h 1460"/>
                  <a:gd name="T44" fmla="*/ 371 w 1109"/>
                  <a:gd name="T45" fmla="*/ 1460 h 1460"/>
                  <a:gd name="T46" fmla="*/ 250 w 1109"/>
                  <a:gd name="T47" fmla="*/ 1387 h 1460"/>
                  <a:gd name="T48" fmla="*/ 167 w 1109"/>
                  <a:gd name="T49" fmla="*/ 1199 h 1460"/>
                  <a:gd name="T50" fmla="*/ 150 w 1109"/>
                  <a:gd name="T51" fmla="*/ 989 h 1460"/>
                  <a:gd name="T52" fmla="*/ 212 w 1109"/>
                  <a:gd name="T53" fmla="*/ 716 h 1460"/>
                  <a:gd name="T54" fmla="*/ 234 w 1109"/>
                  <a:gd name="T55" fmla="*/ 551 h 1460"/>
                  <a:gd name="T56" fmla="*/ 150 w 1109"/>
                  <a:gd name="T57" fmla="*/ 390 h 1460"/>
                  <a:gd name="T58" fmla="*/ 0 w 1109"/>
                  <a:gd name="T59" fmla="*/ 378 h 1460"/>
                  <a:gd name="T60" fmla="*/ 0 w 1109"/>
                  <a:gd name="T61" fmla="*/ 378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95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27 w 288"/>
                  <a:gd name="T1" fmla="*/ 344 h 344"/>
                  <a:gd name="T2" fmla="*/ 0 w 288"/>
                  <a:gd name="T3" fmla="*/ 161 h 344"/>
                  <a:gd name="T4" fmla="*/ 73 w 288"/>
                  <a:gd name="T5" fmla="*/ 0 h 344"/>
                  <a:gd name="T6" fmla="*/ 139 w 288"/>
                  <a:gd name="T7" fmla="*/ 6 h 344"/>
                  <a:gd name="T8" fmla="*/ 288 w 288"/>
                  <a:gd name="T9" fmla="*/ 83 h 344"/>
                  <a:gd name="T10" fmla="*/ 111 w 288"/>
                  <a:gd name="T11" fmla="*/ 66 h 344"/>
                  <a:gd name="T12" fmla="*/ 49 w 288"/>
                  <a:gd name="T13" fmla="*/ 167 h 344"/>
                  <a:gd name="T14" fmla="*/ 27 w 288"/>
                  <a:gd name="T15" fmla="*/ 344 h 344"/>
                  <a:gd name="T16" fmla="*/ 27 w 288"/>
                  <a:gd name="T17" fmla="*/ 34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96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66 w 908"/>
                  <a:gd name="T1" fmla="*/ 949 h 1082"/>
                  <a:gd name="T2" fmla="*/ 576 w 908"/>
                  <a:gd name="T3" fmla="*/ 716 h 1082"/>
                  <a:gd name="T4" fmla="*/ 695 w 908"/>
                  <a:gd name="T5" fmla="*/ 703 h 1082"/>
                  <a:gd name="T6" fmla="*/ 781 w 908"/>
                  <a:gd name="T7" fmla="*/ 621 h 1082"/>
                  <a:gd name="T8" fmla="*/ 859 w 908"/>
                  <a:gd name="T9" fmla="*/ 428 h 1082"/>
                  <a:gd name="T10" fmla="*/ 825 w 908"/>
                  <a:gd name="T11" fmla="*/ 161 h 1082"/>
                  <a:gd name="T12" fmla="*/ 700 w 908"/>
                  <a:gd name="T13" fmla="*/ 52 h 1082"/>
                  <a:gd name="T14" fmla="*/ 478 w 908"/>
                  <a:gd name="T15" fmla="*/ 124 h 1082"/>
                  <a:gd name="T16" fmla="*/ 661 w 908"/>
                  <a:gd name="T17" fmla="*/ 0 h 1082"/>
                  <a:gd name="T18" fmla="*/ 781 w 908"/>
                  <a:gd name="T19" fmla="*/ 40 h 1082"/>
                  <a:gd name="T20" fmla="*/ 881 w 908"/>
                  <a:gd name="T21" fmla="*/ 151 h 1082"/>
                  <a:gd name="T22" fmla="*/ 908 w 908"/>
                  <a:gd name="T23" fmla="*/ 372 h 1082"/>
                  <a:gd name="T24" fmla="*/ 897 w 908"/>
                  <a:gd name="T25" fmla="*/ 527 h 1082"/>
                  <a:gd name="T26" fmla="*/ 794 w 908"/>
                  <a:gd name="T27" fmla="*/ 723 h 1082"/>
                  <a:gd name="T28" fmla="*/ 726 w 908"/>
                  <a:gd name="T29" fmla="*/ 765 h 1082"/>
                  <a:gd name="T30" fmla="*/ 604 w 908"/>
                  <a:gd name="T31" fmla="*/ 760 h 1082"/>
                  <a:gd name="T32" fmla="*/ 0 w 908"/>
                  <a:gd name="T33" fmla="*/ 1082 h 1082"/>
                  <a:gd name="T34" fmla="*/ 66 w 908"/>
                  <a:gd name="T35" fmla="*/ 949 h 1082"/>
                  <a:gd name="T36" fmla="*/ 66 w 908"/>
                  <a:gd name="T37" fmla="*/ 949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97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44 w 3257"/>
                  <a:gd name="T1" fmla="*/ 0 h 1259"/>
                  <a:gd name="T2" fmla="*/ 0 w 3257"/>
                  <a:gd name="T3" fmla="*/ 99 h 1259"/>
                  <a:gd name="T4" fmla="*/ 5 w 3257"/>
                  <a:gd name="T5" fmla="*/ 321 h 1259"/>
                  <a:gd name="T6" fmla="*/ 66 w 3257"/>
                  <a:gd name="T7" fmla="*/ 448 h 1259"/>
                  <a:gd name="T8" fmla="*/ 166 w 3257"/>
                  <a:gd name="T9" fmla="*/ 482 h 1259"/>
                  <a:gd name="T10" fmla="*/ 338 w 3257"/>
                  <a:gd name="T11" fmla="*/ 625 h 1259"/>
                  <a:gd name="T12" fmla="*/ 758 w 3257"/>
                  <a:gd name="T13" fmla="*/ 915 h 1259"/>
                  <a:gd name="T14" fmla="*/ 853 w 3257"/>
                  <a:gd name="T15" fmla="*/ 931 h 1259"/>
                  <a:gd name="T16" fmla="*/ 974 w 3257"/>
                  <a:gd name="T17" fmla="*/ 997 h 1259"/>
                  <a:gd name="T18" fmla="*/ 1014 w 3257"/>
                  <a:gd name="T19" fmla="*/ 1076 h 1259"/>
                  <a:gd name="T20" fmla="*/ 1334 w 3257"/>
                  <a:gd name="T21" fmla="*/ 1242 h 1259"/>
                  <a:gd name="T22" fmla="*/ 1468 w 3257"/>
                  <a:gd name="T23" fmla="*/ 1259 h 1259"/>
                  <a:gd name="T24" fmla="*/ 3257 w 3257"/>
                  <a:gd name="T25" fmla="*/ 698 h 1259"/>
                  <a:gd name="T26" fmla="*/ 3241 w 3257"/>
                  <a:gd name="T27" fmla="*/ 577 h 1259"/>
                  <a:gd name="T28" fmla="*/ 2764 w 3257"/>
                  <a:gd name="T29" fmla="*/ 426 h 1259"/>
                  <a:gd name="T30" fmla="*/ 3207 w 3257"/>
                  <a:gd name="T31" fmla="*/ 621 h 1259"/>
                  <a:gd name="T32" fmla="*/ 1446 w 3257"/>
                  <a:gd name="T33" fmla="*/ 1174 h 1259"/>
                  <a:gd name="T34" fmla="*/ 1334 w 3257"/>
                  <a:gd name="T35" fmla="*/ 1076 h 1259"/>
                  <a:gd name="T36" fmla="*/ 1279 w 3257"/>
                  <a:gd name="T37" fmla="*/ 931 h 1259"/>
                  <a:gd name="T38" fmla="*/ 1324 w 3257"/>
                  <a:gd name="T39" fmla="*/ 648 h 1259"/>
                  <a:gd name="T40" fmla="*/ 1245 w 3257"/>
                  <a:gd name="T41" fmla="*/ 786 h 1259"/>
                  <a:gd name="T42" fmla="*/ 1229 w 3257"/>
                  <a:gd name="T43" fmla="*/ 931 h 1259"/>
                  <a:gd name="T44" fmla="*/ 1279 w 3257"/>
                  <a:gd name="T45" fmla="*/ 1114 h 1259"/>
                  <a:gd name="T46" fmla="*/ 1324 w 3257"/>
                  <a:gd name="T47" fmla="*/ 1174 h 1259"/>
                  <a:gd name="T48" fmla="*/ 1064 w 3257"/>
                  <a:gd name="T49" fmla="*/ 1048 h 1259"/>
                  <a:gd name="T50" fmla="*/ 1014 w 3257"/>
                  <a:gd name="T51" fmla="*/ 925 h 1259"/>
                  <a:gd name="T52" fmla="*/ 1002 w 3257"/>
                  <a:gd name="T53" fmla="*/ 742 h 1259"/>
                  <a:gd name="T54" fmla="*/ 1036 w 3257"/>
                  <a:gd name="T55" fmla="*/ 615 h 1259"/>
                  <a:gd name="T56" fmla="*/ 974 w 3257"/>
                  <a:gd name="T57" fmla="*/ 710 h 1259"/>
                  <a:gd name="T58" fmla="*/ 952 w 3257"/>
                  <a:gd name="T59" fmla="*/ 842 h 1259"/>
                  <a:gd name="T60" fmla="*/ 941 w 3257"/>
                  <a:gd name="T61" fmla="*/ 921 h 1259"/>
                  <a:gd name="T62" fmla="*/ 847 w 3257"/>
                  <a:gd name="T63" fmla="*/ 859 h 1259"/>
                  <a:gd name="T64" fmla="*/ 831 w 3257"/>
                  <a:gd name="T65" fmla="*/ 698 h 1259"/>
                  <a:gd name="T66" fmla="*/ 881 w 3257"/>
                  <a:gd name="T67" fmla="*/ 510 h 1259"/>
                  <a:gd name="T68" fmla="*/ 820 w 3257"/>
                  <a:gd name="T69" fmla="*/ 593 h 1259"/>
                  <a:gd name="T70" fmla="*/ 776 w 3257"/>
                  <a:gd name="T71" fmla="*/ 720 h 1259"/>
                  <a:gd name="T72" fmla="*/ 776 w 3257"/>
                  <a:gd name="T73" fmla="*/ 853 h 1259"/>
                  <a:gd name="T74" fmla="*/ 183 w 3257"/>
                  <a:gd name="T75" fmla="*/ 442 h 1259"/>
                  <a:gd name="T76" fmla="*/ 177 w 3257"/>
                  <a:gd name="T77" fmla="*/ 321 h 1259"/>
                  <a:gd name="T78" fmla="*/ 183 w 3257"/>
                  <a:gd name="T79" fmla="*/ 221 h 1259"/>
                  <a:gd name="T80" fmla="*/ 132 w 3257"/>
                  <a:gd name="T81" fmla="*/ 287 h 1259"/>
                  <a:gd name="T82" fmla="*/ 104 w 3257"/>
                  <a:gd name="T83" fmla="*/ 394 h 1259"/>
                  <a:gd name="T84" fmla="*/ 44 w 3257"/>
                  <a:gd name="T85" fmla="*/ 282 h 1259"/>
                  <a:gd name="T86" fmla="*/ 44 w 3257"/>
                  <a:gd name="T87" fmla="*/ 121 h 1259"/>
                  <a:gd name="T88" fmla="*/ 149 w 3257"/>
                  <a:gd name="T89" fmla="*/ 54 h 1259"/>
                  <a:gd name="T90" fmla="*/ 44 w 3257"/>
                  <a:gd name="T91" fmla="*/ 0 h 1259"/>
                  <a:gd name="T92" fmla="*/ 44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98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145 w 300"/>
                  <a:gd name="T1" fmla="*/ 0 h 454"/>
                  <a:gd name="T2" fmla="*/ 78 w 300"/>
                  <a:gd name="T3" fmla="*/ 50 h 454"/>
                  <a:gd name="T4" fmla="*/ 46 w 300"/>
                  <a:gd name="T5" fmla="*/ 138 h 454"/>
                  <a:gd name="T6" fmla="*/ 0 w 300"/>
                  <a:gd name="T7" fmla="*/ 350 h 454"/>
                  <a:gd name="T8" fmla="*/ 46 w 300"/>
                  <a:gd name="T9" fmla="*/ 454 h 454"/>
                  <a:gd name="T10" fmla="*/ 300 w 300"/>
                  <a:gd name="T11" fmla="*/ 372 h 454"/>
                  <a:gd name="T12" fmla="*/ 239 w 300"/>
                  <a:gd name="T13" fmla="*/ 310 h 454"/>
                  <a:gd name="T14" fmla="*/ 78 w 300"/>
                  <a:gd name="T15" fmla="*/ 355 h 454"/>
                  <a:gd name="T16" fmla="*/ 84 w 300"/>
                  <a:gd name="T17" fmla="*/ 183 h 454"/>
                  <a:gd name="T18" fmla="*/ 156 w 300"/>
                  <a:gd name="T19" fmla="*/ 122 h 454"/>
                  <a:gd name="T20" fmla="*/ 145 w 300"/>
                  <a:gd name="T21" fmla="*/ 0 h 454"/>
                  <a:gd name="T22" fmla="*/ 145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99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10 w 470"/>
                  <a:gd name="T1" fmla="*/ 99 h 161"/>
                  <a:gd name="T2" fmla="*/ 470 w 470"/>
                  <a:gd name="T3" fmla="*/ 0 h 161"/>
                  <a:gd name="T4" fmla="*/ 0 w 470"/>
                  <a:gd name="T5" fmla="*/ 161 h 161"/>
                  <a:gd name="T6" fmla="*/ 10 w 470"/>
                  <a:gd name="T7" fmla="*/ 99 h 161"/>
                  <a:gd name="T8" fmla="*/ 10 w 470"/>
                  <a:gd name="T9" fmla="*/ 99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100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243 w 3052"/>
                  <a:gd name="T1" fmla="*/ 0 h 1482"/>
                  <a:gd name="T2" fmla="*/ 0 w 3052"/>
                  <a:gd name="T3" fmla="*/ 37 h 1482"/>
                  <a:gd name="T4" fmla="*/ 7 w 3052"/>
                  <a:gd name="T5" fmla="*/ 126 h 1482"/>
                  <a:gd name="T6" fmla="*/ 770 w 3052"/>
                  <a:gd name="T7" fmla="*/ 1337 h 1482"/>
                  <a:gd name="T8" fmla="*/ 2809 w 3052"/>
                  <a:gd name="T9" fmla="*/ 1107 h 1482"/>
                  <a:gd name="T10" fmla="*/ 2903 w 3052"/>
                  <a:gd name="T11" fmla="*/ 1151 h 1482"/>
                  <a:gd name="T12" fmla="*/ 2957 w 3052"/>
                  <a:gd name="T13" fmla="*/ 1237 h 1482"/>
                  <a:gd name="T14" fmla="*/ 2892 w 3052"/>
                  <a:gd name="T15" fmla="*/ 1419 h 1482"/>
                  <a:gd name="T16" fmla="*/ 2554 w 3052"/>
                  <a:gd name="T17" fmla="*/ 1482 h 1482"/>
                  <a:gd name="T18" fmla="*/ 2906 w 3052"/>
                  <a:gd name="T19" fmla="*/ 1482 h 1482"/>
                  <a:gd name="T20" fmla="*/ 3052 w 3052"/>
                  <a:gd name="T21" fmla="*/ 1259 h 1482"/>
                  <a:gd name="T22" fmla="*/ 3044 w 3052"/>
                  <a:gd name="T23" fmla="*/ 1078 h 1482"/>
                  <a:gd name="T24" fmla="*/ 2980 w 3052"/>
                  <a:gd name="T25" fmla="*/ 994 h 1482"/>
                  <a:gd name="T26" fmla="*/ 2626 w 3052"/>
                  <a:gd name="T27" fmla="*/ 1041 h 1482"/>
                  <a:gd name="T28" fmla="*/ 2561 w 3052"/>
                  <a:gd name="T29" fmla="*/ 1069 h 1482"/>
                  <a:gd name="T30" fmla="*/ 2484 w 3052"/>
                  <a:gd name="T31" fmla="*/ 1041 h 1482"/>
                  <a:gd name="T32" fmla="*/ 881 w 3052"/>
                  <a:gd name="T33" fmla="*/ 1230 h 1482"/>
                  <a:gd name="T34" fmla="*/ 384 w 3052"/>
                  <a:gd name="T35" fmla="*/ 532 h 1482"/>
                  <a:gd name="T36" fmla="*/ 827 w 3052"/>
                  <a:gd name="T37" fmla="*/ 1236 h 1482"/>
                  <a:gd name="T38" fmla="*/ 787 w 3052"/>
                  <a:gd name="T39" fmla="*/ 1295 h 1482"/>
                  <a:gd name="T40" fmla="*/ 31 w 3052"/>
                  <a:gd name="T41" fmla="*/ 70 h 1482"/>
                  <a:gd name="T42" fmla="*/ 224 w 3052"/>
                  <a:gd name="T43" fmla="*/ 37 h 1482"/>
                  <a:gd name="T44" fmla="*/ 243 w 3052"/>
                  <a:gd name="T45" fmla="*/ 0 h 1482"/>
                  <a:gd name="T46" fmla="*/ 24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101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71 w 547"/>
                  <a:gd name="T1" fmla="*/ 0 h 1281"/>
                  <a:gd name="T2" fmla="*/ 82 w 547"/>
                  <a:gd name="T3" fmla="*/ 95 h 1281"/>
                  <a:gd name="T4" fmla="*/ 66 w 547"/>
                  <a:gd name="T5" fmla="*/ 175 h 1281"/>
                  <a:gd name="T6" fmla="*/ 38 w 547"/>
                  <a:gd name="T7" fmla="*/ 228 h 1281"/>
                  <a:gd name="T8" fmla="*/ 0 w 547"/>
                  <a:gd name="T9" fmla="*/ 256 h 1281"/>
                  <a:gd name="T10" fmla="*/ 143 w 547"/>
                  <a:gd name="T11" fmla="*/ 527 h 1281"/>
                  <a:gd name="T12" fmla="*/ 547 w 547"/>
                  <a:gd name="T13" fmla="*/ 1281 h 1281"/>
                  <a:gd name="T14" fmla="*/ 249 w 547"/>
                  <a:gd name="T15" fmla="*/ 604 h 1281"/>
                  <a:gd name="T16" fmla="*/ 66 w 547"/>
                  <a:gd name="T17" fmla="*/ 256 h 1281"/>
                  <a:gd name="T18" fmla="*/ 243 w 547"/>
                  <a:gd name="T19" fmla="*/ 465 h 1281"/>
                  <a:gd name="T20" fmla="*/ 104 w 547"/>
                  <a:gd name="T21" fmla="*/ 189 h 1281"/>
                  <a:gd name="T22" fmla="*/ 143 w 547"/>
                  <a:gd name="T23" fmla="*/ 89 h 1281"/>
                  <a:gd name="T24" fmla="*/ 71 w 547"/>
                  <a:gd name="T25" fmla="*/ 0 h 1281"/>
                  <a:gd name="T26" fmla="*/ 7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02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256 w 3277"/>
                  <a:gd name="T1" fmla="*/ 0 h 1467"/>
                  <a:gd name="T2" fmla="*/ 120 w 3277"/>
                  <a:gd name="T3" fmla="*/ 62 h 1467"/>
                  <a:gd name="T4" fmla="*/ 12 w 3277"/>
                  <a:gd name="T5" fmla="*/ 85 h 1467"/>
                  <a:gd name="T6" fmla="*/ 0 w 3277"/>
                  <a:gd name="T7" fmla="*/ 157 h 1467"/>
                  <a:gd name="T8" fmla="*/ 445 w 3277"/>
                  <a:gd name="T9" fmla="*/ 993 h 1467"/>
                  <a:gd name="T10" fmla="*/ 635 w 3277"/>
                  <a:gd name="T11" fmla="*/ 1467 h 1467"/>
                  <a:gd name="T12" fmla="*/ 2530 w 3277"/>
                  <a:gd name="T13" fmla="*/ 1233 h 1467"/>
                  <a:gd name="T14" fmla="*/ 2601 w 3277"/>
                  <a:gd name="T15" fmla="*/ 1210 h 1467"/>
                  <a:gd name="T16" fmla="*/ 2702 w 3277"/>
                  <a:gd name="T17" fmla="*/ 1244 h 1467"/>
                  <a:gd name="T18" fmla="*/ 3045 w 3277"/>
                  <a:gd name="T19" fmla="*/ 1198 h 1467"/>
                  <a:gd name="T20" fmla="*/ 3199 w 3277"/>
                  <a:gd name="T21" fmla="*/ 1056 h 1467"/>
                  <a:gd name="T22" fmla="*/ 3277 w 3277"/>
                  <a:gd name="T23" fmla="*/ 706 h 1467"/>
                  <a:gd name="T24" fmla="*/ 3223 w 3277"/>
                  <a:gd name="T25" fmla="*/ 456 h 1467"/>
                  <a:gd name="T26" fmla="*/ 2982 w 3277"/>
                  <a:gd name="T27" fmla="*/ 245 h 1467"/>
                  <a:gd name="T28" fmla="*/ 2511 w 3277"/>
                  <a:gd name="T29" fmla="*/ 363 h 1467"/>
                  <a:gd name="T30" fmla="*/ 2933 w 3277"/>
                  <a:gd name="T31" fmla="*/ 371 h 1467"/>
                  <a:gd name="T32" fmla="*/ 3115 w 3277"/>
                  <a:gd name="T33" fmla="*/ 510 h 1467"/>
                  <a:gd name="T34" fmla="*/ 3196 w 3277"/>
                  <a:gd name="T35" fmla="*/ 631 h 1467"/>
                  <a:gd name="T36" fmla="*/ 3202 w 3277"/>
                  <a:gd name="T37" fmla="*/ 811 h 1467"/>
                  <a:gd name="T38" fmla="*/ 3134 w 3277"/>
                  <a:gd name="T39" fmla="*/ 1027 h 1467"/>
                  <a:gd name="T40" fmla="*/ 3047 w 3277"/>
                  <a:gd name="T41" fmla="*/ 1124 h 1467"/>
                  <a:gd name="T42" fmla="*/ 2769 w 3277"/>
                  <a:gd name="T43" fmla="*/ 1161 h 1467"/>
                  <a:gd name="T44" fmla="*/ 2645 w 3277"/>
                  <a:gd name="T45" fmla="*/ 1121 h 1467"/>
                  <a:gd name="T46" fmla="*/ 2477 w 3277"/>
                  <a:gd name="T47" fmla="*/ 1205 h 1467"/>
                  <a:gd name="T48" fmla="*/ 688 w 3277"/>
                  <a:gd name="T49" fmla="*/ 1360 h 1467"/>
                  <a:gd name="T50" fmla="*/ 53 w 3277"/>
                  <a:gd name="T51" fmla="*/ 107 h 1467"/>
                  <a:gd name="T52" fmla="*/ 270 w 3277"/>
                  <a:gd name="T53" fmla="*/ 41 h 1467"/>
                  <a:gd name="T54" fmla="*/ 256 w 3277"/>
                  <a:gd name="T55" fmla="*/ 0 h 1467"/>
                  <a:gd name="T56" fmla="*/ 256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03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489 h 489"/>
                  <a:gd name="T2" fmla="*/ 133 w 1656"/>
                  <a:gd name="T3" fmla="*/ 366 h 489"/>
                  <a:gd name="T4" fmla="*/ 193 w 1656"/>
                  <a:gd name="T5" fmla="*/ 256 h 489"/>
                  <a:gd name="T6" fmla="*/ 177 w 1656"/>
                  <a:gd name="T7" fmla="*/ 123 h 489"/>
                  <a:gd name="T8" fmla="*/ 1202 w 1656"/>
                  <a:gd name="T9" fmla="*/ 0 h 489"/>
                  <a:gd name="T10" fmla="*/ 288 w 1656"/>
                  <a:gd name="T11" fmla="*/ 157 h 489"/>
                  <a:gd name="T12" fmla="*/ 248 w 1656"/>
                  <a:gd name="T13" fmla="*/ 267 h 489"/>
                  <a:gd name="T14" fmla="*/ 1030 w 1656"/>
                  <a:gd name="T15" fmla="*/ 223 h 489"/>
                  <a:gd name="T16" fmla="*/ 232 w 1656"/>
                  <a:gd name="T17" fmla="*/ 340 h 489"/>
                  <a:gd name="T18" fmla="*/ 187 w 1656"/>
                  <a:gd name="T19" fmla="*/ 384 h 489"/>
                  <a:gd name="T20" fmla="*/ 143 w 1656"/>
                  <a:gd name="T21" fmla="*/ 411 h 489"/>
                  <a:gd name="T22" fmla="*/ 1656 w 1656"/>
                  <a:gd name="T23" fmla="*/ 328 h 489"/>
                  <a:gd name="T24" fmla="*/ 0 w 1656"/>
                  <a:gd name="T25" fmla="*/ 489 h 489"/>
                  <a:gd name="T26" fmla="*/ 0 w 1656"/>
                  <a:gd name="T27" fmla="*/ 489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04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292 w 759"/>
                  <a:gd name="T1" fmla="*/ 0 h 332"/>
                  <a:gd name="T2" fmla="*/ 0 w 759"/>
                  <a:gd name="T3" fmla="*/ 15 h 332"/>
                  <a:gd name="T4" fmla="*/ 221 w 759"/>
                  <a:gd name="T5" fmla="*/ 332 h 332"/>
                  <a:gd name="T6" fmla="*/ 759 w 759"/>
                  <a:gd name="T7" fmla="*/ 291 h 332"/>
                  <a:gd name="T8" fmla="*/ 700 w 759"/>
                  <a:gd name="T9" fmla="*/ 251 h 332"/>
                  <a:gd name="T10" fmla="*/ 261 w 759"/>
                  <a:gd name="T11" fmla="*/ 266 h 332"/>
                  <a:gd name="T12" fmla="*/ 145 w 759"/>
                  <a:gd name="T13" fmla="*/ 71 h 332"/>
                  <a:gd name="T14" fmla="*/ 360 w 759"/>
                  <a:gd name="T15" fmla="*/ 19 h 332"/>
                  <a:gd name="T16" fmla="*/ 292 w 759"/>
                  <a:gd name="T17" fmla="*/ 0 h 332"/>
                  <a:gd name="T18" fmla="*/ 292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05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84 h 84"/>
                  <a:gd name="T2" fmla="*/ 113 w 657"/>
                  <a:gd name="T3" fmla="*/ 71 h 84"/>
                  <a:gd name="T4" fmla="*/ 337 w 657"/>
                  <a:gd name="T5" fmla="*/ 42 h 84"/>
                  <a:gd name="T6" fmla="*/ 558 w 657"/>
                  <a:gd name="T7" fmla="*/ 13 h 84"/>
                  <a:gd name="T8" fmla="*/ 657 w 657"/>
                  <a:gd name="T9" fmla="*/ 0 h 84"/>
                  <a:gd name="T10" fmla="*/ 164 w 657"/>
                  <a:gd name="T11" fmla="*/ 17 h 84"/>
                  <a:gd name="T12" fmla="*/ 0 w 657"/>
                  <a:gd name="T13" fmla="*/ 84 h 84"/>
                  <a:gd name="T14" fmla="*/ 0 w 657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06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825 w 1825"/>
                  <a:gd name="T1" fmla="*/ 97 h 451"/>
                  <a:gd name="T2" fmla="*/ 1527 w 1825"/>
                  <a:gd name="T3" fmla="*/ 47 h 451"/>
                  <a:gd name="T4" fmla="*/ 1472 w 1825"/>
                  <a:gd name="T5" fmla="*/ 4 h 451"/>
                  <a:gd name="T6" fmla="*/ 1391 w 1825"/>
                  <a:gd name="T7" fmla="*/ 0 h 451"/>
                  <a:gd name="T8" fmla="*/ 0 w 1825"/>
                  <a:gd name="T9" fmla="*/ 308 h 451"/>
                  <a:gd name="T10" fmla="*/ 451 w 1825"/>
                  <a:gd name="T11" fmla="*/ 451 h 451"/>
                  <a:gd name="T12" fmla="*/ 1628 w 1825"/>
                  <a:gd name="T13" fmla="*/ 153 h 451"/>
                  <a:gd name="T14" fmla="*/ 433 w 1825"/>
                  <a:gd name="T15" fmla="*/ 385 h 451"/>
                  <a:gd name="T16" fmla="*/ 310 w 1825"/>
                  <a:gd name="T17" fmla="*/ 305 h 451"/>
                  <a:gd name="T18" fmla="*/ 1400 w 1825"/>
                  <a:gd name="T19" fmla="*/ 42 h 451"/>
                  <a:gd name="T20" fmla="*/ 1476 w 1825"/>
                  <a:gd name="T21" fmla="*/ 63 h 451"/>
                  <a:gd name="T22" fmla="*/ 1825 w 1825"/>
                  <a:gd name="T23" fmla="*/ 97 h 451"/>
                  <a:gd name="T24" fmla="*/ 1825 w 1825"/>
                  <a:gd name="T25" fmla="*/ 97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07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382 h 382"/>
                  <a:gd name="T2" fmla="*/ 272 w 945"/>
                  <a:gd name="T3" fmla="*/ 118 h 382"/>
                  <a:gd name="T4" fmla="*/ 663 w 945"/>
                  <a:gd name="T5" fmla="*/ 0 h 382"/>
                  <a:gd name="T6" fmla="*/ 945 w 945"/>
                  <a:gd name="T7" fmla="*/ 118 h 382"/>
                  <a:gd name="T8" fmla="*/ 0 w 945"/>
                  <a:gd name="T9" fmla="*/ 382 h 382"/>
                  <a:gd name="T10" fmla="*/ 0 w 945"/>
                  <a:gd name="T11" fmla="*/ 382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08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939 w 1682"/>
                  <a:gd name="T1" fmla="*/ 0 h 1174"/>
                  <a:gd name="T2" fmla="*/ 1648 w 1682"/>
                  <a:gd name="T3" fmla="*/ 189 h 1174"/>
                  <a:gd name="T4" fmla="*/ 1682 w 1682"/>
                  <a:gd name="T5" fmla="*/ 300 h 1174"/>
                  <a:gd name="T6" fmla="*/ 1338 w 1682"/>
                  <a:gd name="T7" fmla="*/ 417 h 1174"/>
                  <a:gd name="T8" fmla="*/ 1293 w 1682"/>
                  <a:gd name="T9" fmla="*/ 505 h 1174"/>
                  <a:gd name="T10" fmla="*/ 1316 w 1682"/>
                  <a:gd name="T11" fmla="*/ 605 h 1174"/>
                  <a:gd name="T12" fmla="*/ 1366 w 1682"/>
                  <a:gd name="T13" fmla="*/ 678 h 1174"/>
                  <a:gd name="T14" fmla="*/ 1465 w 1682"/>
                  <a:gd name="T15" fmla="*/ 732 h 1174"/>
                  <a:gd name="T16" fmla="*/ 0 w 1682"/>
                  <a:gd name="T17" fmla="*/ 1174 h 1174"/>
                  <a:gd name="T18" fmla="*/ 1348 w 1682"/>
                  <a:gd name="T19" fmla="*/ 716 h 1174"/>
                  <a:gd name="T20" fmla="*/ 1259 w 1682"/>
                  <a:gd name="T21" fmla="*/ 662 h 1174"/>
                  <a:gd name="T22" fmla="*/ 828 w 1682"/>
                  <a:gd name="T23" fmla="*/ 755 h 1174"/>
                  <a:gd name="T24" fmla="*/ 1237 w 1682"/>
                  <a:gd name="T25" fmla="*/ 600 h 1174"/>
                  <a:gd name="T26" fmla="*/ 1243 w 1682"/>
                  <a:gd name="T27" fmla="*/ 473 h 1174"/>
                  <a:gd name="T28" fmla="*/ 368 w 1682"/>
                  <a:gd name="T29" fmla="*/ 666 h 1174"/>
                  <a:gd name="T30" fmla="*/ 346 w 1682"/>
                  <a:gd name="T31" fmla="*/ 573 h 1174"/>
                  <a:gd name="T32" fmla="*/ 1642 w 1682"/>
                  <a:gd name="T33" fmla="*/ 226 h 1174"/>
                  <a:gd name="T34" fmla="*/ 982 w 1682"/>
                  <a:gd name="T35" fmla="*/ 68 h 1174"/>
                  <a:gd name="T36" fmla="*/ 474 w 1682"/>
                  <a:gd name="T37" fmla="*/ 235 h 1174"/>
                  <a:gd name="T38" fmla="*/ 939 w 1682"/>
                  <a:gd name="T39" fmla="*/ 0 h 1174"/>
                  <a:gd name="T40" fmla="*/ 939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09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197 w 297"/>
                  <a:gd name="T1" fmla="*/ 0 h 141"/>
                  <a:gd name="T2" fmla="*/ 297 w 297"/>
                  <a:gd name="T3" fmla="*/ 121 h 141"/>
                  <a:gd name="T4" fmla="*/ 0 w 297"/>
                  <a:gd name="T5" fmla="*/ 141 h 141"/>
                  <a:gd name="T6" fmla="*/ 169 w 297"/>
                  <a:gd name="T7" fmla="*/ 88 h 141"/>
                  <a:gd name="T8" fmla="*/ 129 w 297"/>
                  <a:gd name="T9" fmla="*/ 13 h 141"/>
                  <a:gd name="T10" fmla="*/ 197 w 297"/>
                  <a:gd name="T11" fmla="*/ 0 h 141"/>
                  <a:gd name="T12" fmla="*/ 197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110"/>
            <p:cNvGrpSpPr>
              <a:grpSpLocks/>
            </p:cNvGrpSpPr>
            <p:nvPr/>
          </p:nvGrpSpPr>
          <p:grpSpPr bwMode="auto">
            <a:xfrm>
              <a:off x="2160" y="3020"/>
              <a:ext cx="1207" cy="791"/>
              <a:chOff x="2880" y="2118"/>
              <a:chExt cx="1207" cy="1073"/>
            </a:xfrm>
          </p:grpSpPr>
          <p:sp>
            <p:nvSpPr>
              <p:cNvPr id="64" name="Freeform 111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92 w 2566"/>
                  <a:gd name="T1" fmla="*/ 0 h 2741"/>
                  <a:gd name="T2" fmla="*/ 94 w 2566"/>
                  <a:gd name="T3" fmla="*/ 307 h 2741"/>
                  <a:gd name="T4" fmla="*/ 10 w 2566"/>
                  <a:gd name="T5" fmla="*/ 530 h 2741"/>
                  <a:gd name="T6" fmla="*/ 364 w 2566"/>
                  <a:gd name="T7" fmla="*/ 818 h 2741"/>
                  <a:gd name="T8" fmla="*/ 0 w 2566"/>
                  <a:gd name="T9" fmla="*/ 1593 h 2741"/>
                  <a:gd name="T10" fmla="*/ 560 w 2566"/>
                  <a:gd name="T11" fmla="*/ 2741 h 2741"/>
                  <a:gd name="T12" fmla="*/ 1750 w 2566"/>
                  <a:gd name="T13" fmla="*/ 2587 h 2741"/>
                  <a:gd name="T14" fmla="*/ 2566 w 2566"/>
                  <a:gd name="T15" fmla="*/ 1882 h 2741"/>
                  <a:gd name="T16" fmla="*/ 1775 w 2566"/>
                  <a:gd name="T17" fmla="*/ 222 h 2741"/>
                  <a:gd name="T18" fmla="*/ 92 w 2566"/>
                  <a:gd name="T19" fmla="*/ 0 h 2741"/>
                  <a:gd name="T20" fmla="*/ 92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12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300 w 582"/>
                  <a:gd name="T1" fmla="*/ 0 h 978"/>
                  <a:gd name="T2" fmla="*/ 0 w 582"/>
                  <a:gd name="T3" fmla="*/ 48 h 978"/>
                  <a:gd name="T4" fmla="*/ 37 w 582"/>
                  <a:gd name="T5" fmla="*/ 135 h 978"/>
                  <a:gd name="T6" fmla="*/ 582 w 582"/>
                  <a:gd name="T7" fmla="*/ 978 h 978"/>
                  <a:gd name="T8" fmla="*/ 339 w 582"/>
                  <a:gd name="T9" fmla="*/ 126 h 978"/>
                  <a:gd name="T10" fmla="*/ 300 w 582"/>
                  <a:gd name="T11" fmla="*/ 0 h 978"/>
                  <a:gd name="T12" fmla="*/ 30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13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247 w 1445"/>
                  <a:gd name="T1" fmla="*/ 0 h 1374"/>
                  <a:gd name="T2" fmla="*/ 0 w 1445"/>
                  <a:gd name="T3" fmla="*/ 93 h 1374"/>
                  <a:gd name="T4" fmla="*/ 656 w 1445"/>
                  <a:gd name="T5" fmla="*/ 1374 h 1374"/>
                  <a:gd name="T6" fmla="*/ 1445 w 1445"/>
                  <a:gd name="T7" fmla="*/ 1331 h 1374"/>
                  <a:gd name="T8" fmla="*/ 719 w 1445"/>
                  <a:gd name="T9" fmla="*/ 1182 h 1374"/>
                  <a:gd name="T10" fmla="*/ 204 w 1445"/>
                  <a:gd name="T11" fmla="*/ 156 h 1374"/>
                  <a:gd name="T12" fmla="*/ 247 w 1445"/>
                  <a:gd name="T13" fmla="*/ 0 h 1374"/>
                  <a:gd name="T14" fmla="*/ 247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14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463 w 1694"/>
                  <a:gd name="T1" fmla="*/ 0 h 855"/>
                  <a:gd name="T2" fmla="*/ 20 w 1694"/>
                  <a:gd name="T3" fmla="*/ 275 h 855"/>
                  <a:gd name="T4" fmla="*/ 0 w 1694"/>
                  <a:gd name="T5" fmla="*/ 335 h 855"/>
                  <a:gd name="T6" fmla="*/ 1389 w 1694"/>
                  <a:gd name="T7" fmla="*/ 855 h 855"/>
                  <a:gd name="T8" fmla="*/ 1694 w 1694"/>
                  <a:gd name="T9" fmla="*/ 731 h 855"/>
                  <a:gd name="T10" fmla="*/ 845 w 1694"/>
                  <a:gd name="T11" fmla="*/ 455 h 855"/>
                  <a:gd name="T12" fmla="*/ 1509 w 1694"/>
                  <a:gd name="T13" fmla="*/ 75 h 855"/>
                  <a:gd name="T14" fmla="*/ 1463 w 1694"/>
                  <a:gd name="T15" fmla="*/ 0 h 855"/>
                  <a:gd name="T16" fmla="*/ 1463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15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241 w 1806"/>
                  <a:gd name="T1" fmla="*/ 0 h 816"/>
                  <a:gd name="T2" fmla="*/ 0 w 1806"/>
                  <a:gd name="T3" fmla="*/ 101 h 816"/>
                  <a:gd name="T4" fmla="*/ 0 w 1806"/>
                  <a:gd name="T5" fmla="*/ 172 h 816"/>
                  <a:gd name="T6" fmla="*/ 1349 w 1806"/>
                  <a:gd name="T7" fmla="*/ 816 h 816"/>
                  <a:gd name="T8" fmla="*/ 1779 w 1806"/>
                  <a:gd name="T9" fmla="*/ 687 h 816"/>
                  <a:gd name="T10" fmla="*/ 1806 w 1806"/>
                  <a:gd name="T11" fmla="*/ 570 h 816"/>
                  <a:gd name="T12" fmla="*/ 1574 w 1806"/>
                  <a:gd name="T13" fmla="*/ 551 h 816"/>
                  <a:gd name="T14" fmla="*/ 1344 w 1806"/>
                  <a:gd name="T15" fmla="*/ 636 h 816"/>
                  <a:gd name="T16" fmla="*/ 207 w 1806"/>
                  <a:gd name="T17" fmla="*/ 129 h 816"/>
                  <a:gd name="T18" fmla="*/ 241 w 1806"/>
                  <a:gd name="T19" fmla="*/ 0 h 816"/>
                  <a:gd name="T20" fmla="*/ 241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16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6 w 1360"/>
                  <a:gd name="T1" fmla="*/ 59 h 1080"/>
                  <a:gd name="T2" fmla="*/ 0 w 1360"/>
                  <a:gd name="T3" fmla="*/ 180 h 1080"/>
                  <a:gd name="T4" fmla="*/ 10 w 1360"/>
                  <a:gd name="T5" fmla="*/ 314 h 1080"/>
                  <a:gd name="T6" fmla="*/ 78 w 1360"/>
                  <a:gd name="T7" fmla="*/ 384 h 1080"/>
                  <a:gd name="T8" fmla="*/ 226 w 1360"/>
                  <a:gd name="T9" fmla="*/ 419 h 1080"/>
                  <a:gd name="T10" fmla="*/ 805 w 1360"/>
                  <a:gd name="T11" fmla="*/ 844 h 1080"/>
                  <a:gd name="T12" fmla="*/ 1060 w 1360"/>
                  <a:gd name="T13" fmla="*/ 1040 h 1080"/>
                  <a:gd name="T14" fmla="*/ 1244 w 1360"/>
                  <a:gd name="T15" fmla="*/ 1080 h 1080"/>
                  <a:gd name="T16" fmla="*/ 1219 w 1360"/>
                  <a:gd name="T17" fmla="*/ 835 h 1080"/>
                  <a:gd name="T18" fmla="*/ 1360 w 1360"/>
                  <a:gd name="T19" fmla="*/ 465 h 1080"/>
                  <a:gd name="T20" fmla="*/ 1075 w 1360"/>
                  <a:gd name="T21" fmla="*/ 450 h 1080"/>
                  <a:gd name="T22" fmla="*/ 50 w 1360"/>
                  <a:gd name="T23" fmla="*/ 0 h 1080"/>
                  <a:gd name="T24" fmla="*/ 6 w 1360"/>
                  <a:gd name="T25" fmla="*/ 59 h 1080"/>
                  <a:gd name="T26" fmla="*/ 6 w 1360"/>
                  <a:gd name="T27" fmla="*/ 59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17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292 h 390"/>
                  <a:gd name="T2" fmla="*/ 53 w 1646"/>
                  <a:gd name="T3" fmla="*/ 273 h 390"/>
                  <a:gd name="T4" fmla="*/ 191 w 1646"/>
                  <a:gd name="T5" fmla="*/ 238 h 390"/>
                  <a:gd name="T6" fmla="*/ 281 w 1646"/>
                  <a:gd name="T7" fmla="*/ 216 h 390"/>
                  <a:gd name="T8" fmla="*/ 383 w 1646"/>
                  <a:gd name="T9" fmla="*/ 190 h 390"/>
                  <a:gd name="T10" fmla="*/ 490 w 1646"/>
                  <a:gd name="T11" fmla="*/ 165 h 390"/>
                  <a:gd name="T12" fmla="*/ 602 w 1646"/>
                  <a:gd name="T13" fmla="*/ 139 h 390"/>
                  <a:gd name="T14" fmla="*/ 715 w 1646"/>
                  <a:gd name="T15" fmla="*/ 112 h 390"/>
                  <a:gd name="T16" fmla="*/ 822 w 1646"/>
                  <a:gd name="T17" fmla="*/ 87 h 390"/>
                  <a:gd name="T18" fmla="*/ 924 w 1646"/>
                  <a:gd name="T19" fmla="*/ 64 h 390"/>
                  <a:gd name="T20" fmla="*/ 1014 w 1646"/>
                  <a:gd name="T21" fmla="*/ 43 h 390"/>
                  <a:gd name="T22" fmla="*/ 1150 w 1646"/>
                  <a:gd name="T23" fmla="*/ 12 h 390"/>
                  <a:gd name="T24" fmla="*/ 1202 w 1646"/>
                  <a:gd name="T25" fmla="*/ 0 h 390"/>
                  <a:gd name="T26" fmla="*/ 1646 w 1646"/>
                  <a:gd name="T27" fmla="*/ 75 h 390"/>
                  <a:gd name="T28" fmla="*/ 158 w 1646"/>
                  <a:gd name="T29" fmla="*/ 390 h 390"/>
                  <a:gd name="T30" fmla="*/ 0 w 1646"/>
                  <a:gd name="T31" fmla="*/ 292 h 390"/>
                  <a:gd name="T32" fmla="*/ 0 w 1646"/>
                  <a:gd name="T33" fmla="*/ 292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18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75 w 259"/>
                  <a:gd name="T1" fmla="*/ 0 h 417"/>
                  <a:gd name="T2" fmla="*/ 259 w 259"/>
                  <a:gd name="T3" fmla="*/ 21 h 417"/>
                  <a:gd name="T4" fmla="*/ 135 w 259"/>
                  <a:gd name="T5" fmla="*/ 241 h 417"/>
                  <a:gd name="T6" fmla="*/ 110 w 259"/>
                  <a:gd name="T7" fmla="*/ 417 h 417"/>
                  <a:gd name="T8" fmla="*/ 0 w 259"/>
                  <a:gd name="T9" fmla="*/ 350 h 417"/>
                  <a:gd name="T10" fmla="*/ 25 w 259"/>
                  <a:gd name="T11" fmla="*/ 80 h 417"/>
                  <a:gd name="T12" fmla="*/ 75 w 259"/>
                  <a:gd name="T13" fmla="*/ 0 h 417"/>
                  <a:gd name="T14" fmla="*/ 75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119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16 h 247"/>
                  <a:gd name="T2" fmla="*/ 174 w 423"/>
                  <a:gd name="T3" fmla="*/ 0 h 247"/>
                  <a:gd name="T4" fmla="*/ 423 w 423"/>
                  <a:gd name="T5" fmla="*/ 201 h 247"/>
                  <a:gd name="T6" fmla="*/ 44 w 423"/>
                  <a:gd name="T7" fmla="*/ 247 h 247"/>
                  <a:gd name="T8" fmla="*/ 0 w 423"/>
                  <a:gd name="T9" fmla="*/ 16 h 247"/>
                  <a:gd name="T10" fmla="*/ 0 w 423"/>
                  <a:gd name="T11" fmla="*/ 16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20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155 w 2378"/>
                  <a:gd name="T1" fmla="*/ 301 h 751"/>
                  <a:gd name="T2" fmla="*/ 129 w 2378"/>
                  <a:gd name="T3" fmla="*/ 450 h 751"/>
                  <a:gd name="T4" fmla="*/ 0 w 2378"/>
                  <a:gd name="T5" fmla="*/ 601 h 751"/>
                  <a:gd name="T6" fmla="*/ 563 w 2378"/>
                  <a:gd name="T7" fmla="*/ 751 h 751"/>
                  <a:gd name="T8" fmla="*/ 1684 w 2378"/>
                  <a:gd name="T9" fmla="*/ 647 h 751"/>
                  <a:gd name="T10" fmla="*/ 1763 w 2378"/>
                  <a:gd name="T11" fmla="*/ 616 h 751"/>
                  <a:gd name="T12" fmla="*/ 1913 w 2378"/>
                  <a:gd name="T13" fmla="*/ 647 h 751"/>
                  <a:gd name="T14" fmla="*/ 2042 w 2378"/>
                  <a:gd name="T15" fmla="*/ 630 h 751"/>
                  <a:gd name="T16" fmla="*/ 2187 w 2378"/>
                  <a:gd name="T17" fmla="*/ 607 h 751"/>
                  <a:gd name="T18" fmla="*/ 2221 w 2378"/>
                  <a:gd name="T19" fmla="*/ 580 h 751"/>
                  <a:gd name="T20" fmla="*/ 2276 w 2378"/>
                  <a:gd name="T21" fmla="*/ 534 h 751"/>
                  <a:gd name="T22" fmla="*/ 2326 w 2378"/>
                  <a:gd name="T23" fmla="*/ 490 h 751"/>
                  <a:gd name="T24" fmla="*/ 2348 w 2378"/>
                  <a:gd name="T25" fmla="*/ 471 h 751"/>
                  <a:gd name="T26" fmla="*/ 2378 w 2378"/>
                  <a:gd name="T27" fmla="*/ 186 h 751"/>
                  <a:gd name="T28" fmla="*/ 2218 w 2378"/>
                  <a:gd name="T29" fmla="*/ 0 h 751"/>
                  <a:gd name="T30" fmla="*/ 1439 w 2378"/>
                  <a:gd name="T31" fmla="*/ 140 h 751"/>
                  <a:gd name="T32" fmla="*/ 155 w 2378"/>
                  <a:gd name="T33" fmla="*/ 301 h 751"/>
                  <a:gd name="T34" fmla="*/ 155 w 2378"/>
                  <a:gd name="T35" fmla="*/ 301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21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15 w 3063"/>
                  <a:gd name="T1" fmla="*/ 29 h 1730"/>
                  <a:gd name="T2" fmla="*/ 134 w 3063"/>
                  <a:gd name="T3" fmla="*/ 0 h 1730"/>
                  <a:gd name="T4" fmla="*/ 205 w 3063"/>
                  <a:gd name="T5" fmla="*/ 184 h 1730"/>
                  <a:gd name="T6" fmla="*/ 306 w 3063"/>
                  <a:gd name="T7" fmla="*/ 212 h 1730"/>
                  <a:gd name="T8" fmla="*/ 880 w 3063"/>
                  <a:gd name="T9" fmla="*/ 630 h 1730"/>
                  <a:gd name="T10" fmla="*/ 669 w 3063"/>
                  <a:gd name="T11" fmla="*/ 680 h 1730"/>
                  <a:gd name="T12" fmla="*/ 809 w 3063"/>
                  <a:gd name="T13" fmla="*/ 936 h 1730"/>
                  <a:gd name="T14" fmla="*/ 1284 w 3063"/>
                  <a:gd name="T15" fmla="*/ 885 h 1730"/>
                  <a:gd name="T16" fmla="*/ 1594 w 3063"/>
                  <a:gd name="T17" fmla="*/ 980 h 1730"/>
                  <a:gd name="T18" fmla="*/ 2453 w 3063"/>
                  <a:gd name="T19" fmla="*/ 705 h 1730"/>
                  <a:gd name="T20" fmla="*/ 2883 w 3063"/>
                  <a:gd name="T21" fmla="*/ 730 h 1730"/>
                  <a:gd name="T22" fmla="*/ 3063 w 3063"/>
                  <a:gd name="T23" fmla="*/ 970 h 1730"/>
                  <a:gd name="T24" fmla="*/ 3014 w 3063"/>
                  <a:gd name="T25" fmla="*/ 1427 h 1730"/>
                  <a:gd name="T26" fmla="*/ 2858 w 3063"/>
                  <a:gd name="T27" fmla="*/ 1555 h 1730"/>
                  <a:gd name="T28" fmla="*/ 2537 w 3063"/>
                  <a:gd name="T29" fmla="*/ 1614 h 1730"/>
                  <a:gd name="T30" fmla="*/ 2388 w 3063"/>
                  <a:gd name="T31" fmla="*/ 1581 h 1730"/>
                  <a:gd name="T32" fmla="*/ 2269 w 3063"/>
                  <a:gd name="T33" fmla="*/ 1620 h 1730"/>
                  <a:gd name="T34" fmla="*/ 1115 w 3063"/>
                  <a:gd name="T35" fmla="*/ 1730 h 1730"/>
                  <a:gd name="T36" fmla="*/ 561 w 3063"/>
                  <a:gd name="T37" fmla="*/ 1594 h 1730"/>
                  <a:gd name="T38" fmla="*/ 964 w 3063"/>
                  <a:gd name="T39" fmla="*/ 1535 h 1730"/>
                  <a:gd name="T40" fmla="*/ 2554 w 3063"/>
                  <a:gd name="T41" fmla="*/ 1409 h 1730"/>
                  <a:gd name="T42" fmla="*/ 2808 w 3063"/>
                  <a:gd name="T43" fmla="*/ 1395 h 1730"/>
                  <a:gd name="T44" fmla="*/ 2908 w 3063"/>
                  <a:gd name="T45" fmla="*/ 1160 h 1730"/>
                  <a:gd name="T46" fmla="*/ 2892 w 3063"/>
                  <a:gd name="T47" fmla="*/ 1133 h 1730"/>
                  <a:gd name="T48" fmla="*/ 2855 w 3063"/>
                  <a:gd name="T49" fmla="*/ 1074 h 1730"/>
                  <a:gd name="T50" fmla="*/ 2834 w 3063"/>
                  <a:gd name="T51" fmla="*/ 1042 h 1730"/>
                  <a:gd name="T52" fmla="*/ 2815 w 3063"/>
                  <a:gd name="T53" fmla="*/ 1012 h 1730"/>
                  <a:gd name="T54" fmla="*/ 2788 w 3063"/>
                  <a:gd name="T55" fmla="*/ 980 h 1730"/>
                  <a:gd name="T56" fmla="*/ 2536 w 3063"/>
                  <a:gd name="T57" fmla="*/ 1006 h 1730"/>
                  <a:gd name="T58" fmla="*/ 2372 w 3063"/>
                  <a:gd name="T59" fmla="*/ 1029 h 1730"/>
                  <a:gd name="T60" fmla="*/ 2298 w 3063"/>
                  <a:gd name="T61" fmla="*/ 1040 h 1730"/>
                  <a:gd name="T62" fmla="*/ 784 w 3063"/>
                  <a:gd name="T63" fmla="*/ 1215 h 1730"/>
                  <a:gd name="T64" fmla="*/ 703 w 3063"/>
                  <a:gd name="T65" fmla="*/ 1237 h 1730"/>
                  <a:gd name="T66" fmla="*/ 0 w 3063"/>
                  <a:gd name="T67" fmla="*/ 119 h 1730"/>
                  <a:gd name="T68" fmla="*/ 459 w 3063"/>
                  <a:gd name="T69" fmla="*/ 710 h 1730"/>
                  <a:gd name="T70" fmla="*/ 15 w 3063"/>
                  <a:gd name="T71" fmla="*/ 29 h 1730"/>
                  <a:gd name="T72" fmla="*/ 15 w 3063"/>
                  <a:gd name="T73" fmla="*/ 29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122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178 h 178"/>
                  <a:gd name="T2" fmla="*/ 423 w 593"/>
                  <a:gd name="T3" fmla="*/ 161 h 178"/>
                  <a:gd name="T4" fmla="*/ 593 w 593"/>
                  <a:gd name="T5" fmla="*/ 142 h 178"/>
                  <a:gd name="T6" fmla="*/ 519 w 593"/>
                  <a:gd name="T7" fmla="*/ 68 h 178"/>
                  <a:gd name="T8" fmla="*/ 546 w 593"/>
                  <a:gd name="T9" fmla="*/ 0 h 178"/>
                  <a:gd name="T10" fmla="*/ 380 w 593"/>
                  <a:gd name="T11" fmla="*/ 29 h 178"/>
                  <a:gd name="T12" fmla="*/ 155 w 593"/>
                  <a:gd name="T13" fmla="*/ 124 h 178"/>
                  <a:gd name="T14" fmla="*/ 0 w 593"/>
                  <a:gd name="T15" fmla="*/ 178 h 178"/>
                  <a:gd name="T16" fmla="*/ 0 w 593"/>
                  <a:gd name="T17" fmla="*/ 178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23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9 w 264"/>
                  <a:gd name="T1" fmla="*/ 420 h 477"/>
                  <a:gd name="T2" fmla="*/ 0 w 264"/>
                  <a:gd name="T3" fmla="*/ 266 h 477"/>
                  <a:gd name="T4" fmla="*/ 59 w 264"/>
                  <a:gd name="T5" fmla="*/ 96 h 477"/>
                  <a:gd name="T6" fmla="*/ 109 w 264"/>
                  <a:gd name="T7" fmla="*/ 0 h 477"/>
                  <a:gd name="T8" fmla="*/ 264 w 264"/>
                  <a:gd name="T9" fmla="*/ 81 h 477"/>
                  <a:gd name="T10" fmla="*/ 214 w 264"/>
                  <a:gd name="T11" fmla="*/ 106 h 477"/>
                  <a:gd name="T12" fmla="*/ 119 w 264"/>
                  <a:gd name="T13" fmla="*/ 131 h 477"/>
                  <a:gd name="T14" fmla="*/ 73 w 264"/>
                  <a:gd name="T15" fmla="*/ 245 h 477"/>
                  <a:gd name="T16" fmla="*/ 73 w 264"/>
                  <a:gd name="T17" fmla="*/ 366 h 477"/>
                  <a:gd name="T18" fmla="*/ 144 w 264"/>
                  <a:gd name="T19" fmla="*/ 477 h 477"/>
                  <a:gd name="T20" fmla="*/ 9 w 264"/>
                  <a:gd name="T21" fmla="*/ 420 h 477"/>
                  <a:gd name="T22" fmla="*/ 9 w 264"/>
                  <a:gd name="T23" fmla="*/ 42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24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297 h 496"/>
                  <a:gd name="T2" fmla="*/ 1110 w 1385"/>
                  <a:gd name="T3" fmla="*/ 0 h 496"/>
                  <a:gd name="T4" fmla="*/ 1255 w 1385"/>
                  <a:gd name="T5" fmla="*/ 31 h 496"/>
                  <a:gd name="T6" fmla="*/ 269 w 1385"/>
                  <a:gd name="T7" fmla="*/ 309 h 496"/>
                  <a:gd name="T8" fmla="*/ 1385 w 1385"/>
                  <a:gd name="T9" fmla="*/ 121 h 496"/>
                  <a:gd name="T10" fmla="*/ 291 w 1385"/>
                  <a:gd name="T11" fmla="*/ 496 h 496"/>
                  <a:gd name="T12" fmla="*/ 0 w 1385"/>
                  <a:gd name="T13" fmla="*/ 297 h 496"/>
                  <a:gd name="T14" fmla="*/ 0 w 1385"/>
                  <a:gd name="T15" fmla="*/ 297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25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44 h 300"/>
                  <a:gd name="T2" fmla="*/ 187 w 595"/>
                  <a:gd name="T3" fmla="*/ 0 h 300"/>
                  <a:gd name="T4" fmla="*/ 428 w 595"/>
                  <a:gd name="T5" fmla="*/ 131 h 300"/>
                  <a:gd name="T6" fmla="*/ 595 w 595"/>
                  <a:gd name="T7" fmla="*/ 251 h 300"/>
                  <a:gd name="T8" fmla="*/ 490 w 595"/>
                  <a:gd name="T9" fmla="*/ 269 h 300"/>
                  <a:gd name="T10" fmla="*/ 375 w 595"/>
                  <a:gd name="T11" fmla="*/ 193 h 300"/>
                  <a:gd name="T12" fmla="*/ 291 w 595"/>
                  <a:gd name="T13" fmla="*/ 109 h 300"/>
                  <a:gd name="T14" fmla="*/ 155 w 595"/>
                  <a:gd name="T15" fmla="*/ 94 h 300"/>
                  <a:gd name="T16" fmla="*/ 140 w 595"/>
                  <a:gd name="T17" fmla="*/ 300 h 300"/>
                  <a:gd name="T18" fmla="*/ 0 w 595"/>
                  <a:gd name="T19" fmla="*/ 44 h 300"/>
                  <a:gd name="T20" fmla="*/ 0 w 595"/>
                  <a:gd name="T21" fmla="*/ 44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26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71 w 452"/>
                  <a:gd name="T1" fmla="*/ 96 h 1211"/>
                  <a:gd name="T2" fmla="*/ 362 w 452"/>
                  <a:gd name="T3" fmla="*/ 0 h 1211"/>
                  <a:gd name="T4" fmla="*/ 452 w 452"/>
                  <a:gd name="T5" fmla="*/ 110 h 1211"/>
                  <a:gd name="T6" fmla="*/ 322 w 452"/>
                  <a:gd name="T7" fmla="*/ 776 h 1211"/>
                  <a:gd name="T8" fmla="*/ 186 w 452"/>
                  <a:gd name="T9" fmla="*/ 896 h 1211"/>
                  <a:gd name="T10" fmla="*/ 182 w 452"/>
                  <a:gd name="T11" fmla="*/ 1211 h 1211"/>
                  <a:gd name="T12" fmla="*/ 71 w 452"/>
                  <a:gd name="T13" fmla="*/ 1086 h 1211"/>
                  <a:gd name="T14" fmla="*/ 49 w 452"/>
                  <a:gd name="T15" fmla="*/ 941 h 1211"/>
                  <a:gd name="T16" fmla="*/ 27 w 452"/>
                  <a:gd name="T17" fmla="*/ 841 h 1211"/>
                  <a:gd name="T18" fmla="*/ 5 w 452"/>
                  <a:gd name="T19" fmla="*/ 794 h 1211"/>
                  <a:gd name="T20" fmla="*/ 0 w 452"/>
                  <a:gd name="T21" fmla="*/ 772 h 1211"/>
                  <a:gd name="T22" fmla="*/ 5 w 452"/>
                  <a:gd name="T23" fmla="*/ 716 h 1211"/>
                  <a:gd name="T24" fmla="*/ 30 w 452"/>
                  <a:gd name="T25" fmla="*/ 549 h 1211"/>
                  <a:gd name="T26" fmla="*/ 61 w 452"/>
                  <a:gd name="T27" fmla="*/ 382 h 1211"/>
                  <a:gd name="T28" fmla="*/ 77 w 452"/>
                  <a:gd name="T29" fmla="*/ 305 h 1211"/>
                  <a:gd name="T30" fmla="*/ 37 w 452"/>
                  <a:gd name="T31" fmla="*/ 121 h 1211"/>
                  <a:gd name="T32" fmla="*/ 71 w 452"/>
                  <a:gd name="T33" fmla="*/ 96 h 1211"/>
                  <a:gd name="T34" fmla="*/ 71 w 452"/>
                  <a:gd name="T35" fmla="*/ 96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27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09 h 1290"/>
                  <a:gd name="T2" fmla="*/ 369 w 474"/>
                  <a:gd name="T3" fmla="*/ 0 h 1290"/>
                  <a:gd name="T4" fmla="*/ 474 w 474"/>
                  <a:gd name="T5" fmla="*/ 214 h 1290"/>
                  <a:gd name="T6" fmla="*/ 310 w 474"/>
                  <a:gd name="T7" fmla="*/ 689 h 1290"/>
                  <a:gd name="T8" fmla="*/ 434 w 474"/>
                  <a:gd name="T9" fmla="*/ 1005 h 1290"/>
                  <a:gd name="T10" fmla="*/ 230 w 474"/>
                  <a:gd name="T11" fmla="*/ 959 h 1290"/>
                  <a:gd name="T12" fmla="*/ 140 w 474"/>
                  <a:gd name="T13" fmla="*/ 1290 h 1290"/>
                  <a:gd name="T14" fmla="*/ 57 w 474"/>
                  <a:gd name="T15" fmla="*/ 1026 h 1290"/>
                  <a:gd name="T16" fmla="*/ 15 w 474"/>
                  <a:gd name="T17" fmla="*/ 779 h 1290"/>
                  <a:gd name="T18" fmla="*/ 90 w 474"/>
                  <a:gd name="T19" fmla="*/ 509 h 1290"/>
                  <a:gd name="T20" fmla="*/ 34 w 474"/>
                  <a:gd name="T21" fmla="*/ 304 h 1290"/>
                  <a:gd name="T22" fmla="*/ 124 w 474"/>
                  <a:gd name="T23" fmla="*/ 214 h 1290"/>
                  <a:gd name="T24" fmla="*/ 230 w 474"/>
                  <a:gd name="T25" fmla="*/ 244 h 1290"/>
                  <a:gd name="T26" fmla="*/ 190 w 474"/>
                  <a:gd name="T27" fmla="*/ 339 h 1290"/>
                  <a:gd name="T28" fmla="*/ 264 w 474"/>
                  <a:gd name="T29" fmla="*/ 390 h 1290"/>
                  <a:gd name="T30" fmla="*/ 115 w 474"/>
                  <a:gd name="T31" fmla="*/ 689 h 1290"/>
                  <a:gd name="T32" fmla="*/ 190 w 474"/>
                  <a:gd name="T33" fmla="*/ 675 h 1290"/>
                  <a:gd name="T34" fmla="*/ 115 w 474"/>
                  <a:gd name="T35" fmla="*/ 900 h 1290"/>
                  <a:gd name="T36" fmla="*/ 214 w 474"/>
                  <a:gd name="T37" fmla="*/ 785 h 1290"/>
                  <a:gd name="T38" fmla="*/ 260 w 474"/>
                  <a:gd name="T39" fmla="*/ 555 h 1290"/>
                  <a:gd name="T40" fmla="*/ 260 w 474"/>
                  <a:gd name="T41" fmla="*/ 484 h 1290"/>
                  <a:gd name="T42" fmla="*/ 339 w 474"/>
                  <a:gd name="T43" fmla="*/ 314 h 1290"/>
                  <a:gd name="T44" fmla="*/ 285 w 474"/>
                  <a:gd name="T45" fmla="*/ 300 h 1290"/>
                  <a:gd name="T46" fmla="*/ 304 w 474"/>
                  <a:gd name="T47" fmla="*/ 170 h 1290"/>
                  <a:gd name="T48" fmla="*/ 180 w 474"/>
                  <a:gd name="T49" fmla="*/ 149 h 1290"/>
                  <a:gd name="T50" fmla="*/ 199 w 474"/>
                  <a:gd name="T51" fmla="*/ 99 h 1290"/>
                  <a:gd name="T52" fmla="*/ 25 w 474"/>
                  <a:gd name="T53" fmla="*/ 195 h 1290"/>
                  <a:gd name="T54" fmla="*/ 0 w 474"/>
                  <a:gd name="T55" fmla="*/ 109 h 1290"/>
                  <a:gd name="T56" fmla="*/ 0 w 474"/>
                  <a:gd name="T57" fmla="*/ 109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28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136 h 686"/>
                  <a:gd name="T2" fmla="*/ 60 w 794"/>
                  <a:gd name="T3" fmla="*/ 40 h 686"/>
                  <a:gd name="T4" fmla="*/ 134 w 794"/>
                  <a:gd name="T5" fmla="*/ 0 h 686"/>
                  <a:gd name="T6" fmla="*/ 144 w 794"/>
                  <a:gd name="T7" fmla="*/ 96 h 686"/>
                  <a:gd name="T8" fmla="*/ 349 w 794"/>
                  <a:gd name="T9" fmla="*/ 291 h 686"/>
                  <a:gd name="T10" fmla="*/ 653 w 794"/>
                  <a:gd name="T11" fmla="*/ 466 h 686"/>
                  <a:gd name="T12" fmla="*/ 794 w 794"/>
                  <a:gd name="T13" fmla="*/ 341 h 686"/>
                  <a:gd name="T14" fmla="*/ 714 w 794"/>
                  <a:gd name="T15" fmla="*/ 686 h 686"/>
                  <a:gd name="T16" fmla="*/ 100 w 794"/>
                  <a:gd name="T17" fmla="*/ 230 h 686"/>
                  <a:gd name="T18" fmla="*/ 20 w 794"/>
                  <a:gd name="T19" fmla="*/ 215 h 686"/>
                  <a:gd name="T20" fmla="*/ 0 w 794"/>
                  <a:gd name="T21" fmla="*/ 136 h 686"/>
                  <a:gd name="T22" fmla="*/ 0 w 794"/>
                  <a:gd name="T23" fmla="*/ 136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29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32 w 902"/>
                  <a:gd name="T1" fmla="*/ 40 h 521"/>
                  <a:gd name="T2" fmla="*/ 0 w 902"/>
                  <a:gd name="T3" fmla="*/ 102 h 521"/>
                  <a:gd name="T4" fmla="*/ 143 w 902"/>
                  <a:gd name="T5" fmla="*/ 121 h 521"/>
                  <a:gd name="T6" fmla="*/ 767 w 902"/>
                  <a:gd name="T7" fmla="*/ 446 h 521"/>
                  <a:gd name="T8" fmla="*/ 812 w 902"/>
                  <a:gd name="T9" fmla="*/ 521 h 521"/>
                  <a:gd name="T10" fmla="*/ 902 w 902"/>
                  <a:gd name="T11" fmla="*/ 435 h 521"/>
                  <a:gd name="T12" fmla="*/ 93 w 902"/>
                  <a:gd name="T13" fmla="*/ 0 h 521"/>
                  <a:gd name="T14" fmla="*/ 32 w 902"/>
                  <a:gd name="T15" fmla="*/ 40 h 521"/>
                  <a:gd name="T16" fmla="*/ 32 w 902"/>
                  <a:gd name="T17" fmla="*/ 4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130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11 w 2259"/>
                  <a:gd name="T1" fmla="*/ 515 h 900"/>
                  <a:gd name="T2" fmla="*/ 90 w 2259"/>
                  <a:gd name="T3" fmla="*/ 655 h 900"/>
                  <a:gd name="T4" fmla="*/ 226 w 2259"/>
                  <a:gd name="T5" fmla="*/ 709 h 900"/>
                  <a:gd name="T6" fmla="*/ 231 w 2259"/>
                  <a:gd name="T7" fmla="*/ 510 h 900"/>
                  <a:gd name="T8" fmla="*/ 321 w 2259"/>
                  <a:gd name="T9" fmla="*/ 284 h 900"/>
                  <a:gd name="T10" fmla="*/ 201 w 2259"/>
                  <a:gd name="T11" fmla="*/ 345 h 900"/>
                  <a:gd name="T12" fmla="*/ 155 w 2259"/>
                  <a:gd name="T13" fmla="*/ 379 h 900"/>
                  <a:gd name="T14" fmla="*/ 141 w 2259"/>
                  <a:gd name="T15" fmla="*/ 315 h 900"/>
                  <a:gd name="T16" fmla="*/ 146 w 2259"/>
                  <a:gd name="T17" fmla="*/ 184 h 900"/>
                  <a:gd name="T18" fmla="*/ 511 w 2259"/>
                  <a:gd name="T19" fmla="*/ 0 h 900"/>
                  <a:gd name="T20" fmla="*/ 504 w 2259"/>
                  <a:gd name="T21" fmla="*/ 233 h 900"/>
                  <a:gd name="T22" fmla="*/ 437 w 2259"/>
                  <a:gd name="T23" fmla="*/ 283 h 900"/>
                  <a:gd name="T24" fmla="*/ 390 w 2259"/>
                  <a:gd name="T25" fmla="*/ 540 h 900"/>
                  <a:gd name="T26" fmla="*/ 481 w 2259"/>
                  <a:gd name="T27" fmla="*/ 730 h 900"/>
                  <a:gd name="T28" fmla="*/ 1885 w 2259"/>
                  <a:gd name="T29" fmla="*/ 305 h 900"/>
                  <a:gd name="T30" fmla="*/ 1780 w 2259"/>
                  <a:gd name="T31" fmla="*/ 100 h 900"/>
                  <a:gd name="T32" fmla="*/ 2259 w 2259"/>
                  <a:gd name="T33" fmla="*/ 299 h 900"/>
                  <a:gd name="T34" fmla="*/ 2179 w 2259"/>
                  <a:gd name="T35" fmla="*/ 355 h 900"/>
                  <a:gd name="T36" fmla="*/ 496 w 2259"/>
                  <a:gd name="T37" fmla="*/ 900 h 900"/>
                  <a:gd name="T38" fmla="*/ 349 w 2259"/>
                  <a:gd name="T39" fmla="*/ 864 h 900"/>
                  <a:gd name="T40" fmla="*/ 46 w 2259"/>
                  <a:gd name="T41" fmla="*/ 740 h 900"/>
                  <a:gd name="T42" fmla="*/ 0 w 2259"/>
                  <a:gd name="T43" fmla="*/ 600 h 900"/>
                  <a:gd name="T44" fmla="*/ 11 w 2259"/>
                  <a:gd name="T45" fmla="*/ 515 h 900"/>
                  <a:gd name="T46" fmla="*/ 11 w 2259"/>
                  <a:gd name="T47" fmla="*/ 515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131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00 w 1340"/>
                  <a:gd name="T1" fmla="*/ 210 h 586"/>
                  <a:gd name="T2" fmla="*/ 634 w 1340"/>
                  <a:gd name="T3" fmla="*/ 0 h 586"/>
                  <a:gd name="T4" fmla="*/ 1340 w 1340"/>
                  <a:gd name="T5" fmla="*/ 170 h 586"/>
                  <a:gd name="T6" fmla="*/ 1208 w 1340"/>
                  <a:gd name="T7" fmla="*/ 256 h 586"/>
                  <a:gd name="T8" fmla="*/ 14 w 1340"/>
                  <a:gd name="T9" fmla="*/ 586 h 586"/>
                  <a:gd name="T10" fmla="*/ 0 w 1340"/>
                  <a:gd name="T11" fmla="*/ 436 h 586"/>
                  <a:gd name="T12" fmla="*/ 100 w 1340"/>
                  <a:gd name="T13" fmla="*/ 210 h 586"/>
                  <a:gd name="T14" fmla="*/ 100 w 1340"/>
                  <a:gd name="T15" fmla="*/ 21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132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45 h 770"/>
                  <a:gd name="T2" fmla="*/ 24 w 1387"/>
                  <a:gd name="T3" fmla="*/ 0 h 770"/>
                  <a:gd name="T4" fmla="*/ 1387 w 1387"/>
                  <a:gd name="T5" fmla="*/ 659 h 770"/>
                  <a:gd name="T6" fmla="*/ 1356 w 1387"/>
                  <a:gd name="T7" fmla="*/ 770 h 770"/>
                  <a:gd name="T8" fmla="*/ 0 w 1387"/>
                  <a:gd name="T9" fmla="*/ 45 h 770"/>
                  <a:gd name="T10" fmla="*/ 0 w 1387"/>
                  <a:gd name="T11" fmla="*/ 45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133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9 w 2793"/>
                  <a:gd name="T1" fmla="*/ 280 h 946"/>
                  <a:gd name="T2" fmla="*/ 1219 w 2793"/>
                  <a:gd name="T3" fmla="*/ 716 h 946"/>
                  <a:gd name="T4" fmla="*/ 1169 w 2793"/>
                  <a:gd name="T5" fmla="*/ 946 h 946"/>
                  <a:gd name="T6" fmla="*/ 1433 w 2793"/>
                  <a:gd name="T7" fmla="*/ 856 h 946"/>
                  <a:gd name="T8" fmla="*/ 1584 w 2793"/>
                  <a:gd name="T9" fmla="*/ 795 h 946"/>
                  <a:gd name="T10" fmla="*/ 1544 w 2793"/>
                  <a:gd name="T11" fmla="*/ 590 h 946"/>
                  <a:gd name="T12" fmla="*/ 1928 w 2793"/>
                  <a:gd name="T13" fmla="*/ 441 h 946"/>
                  <a:gd name="T14" fmla="*/ 2003 w 2793"/>
                  <a:gd name="T15" fmla="*/ 586 h 946"/>
                  <a:gd name="T16" fmla="*/ 1959 w 2793"/>
                  <a:gd name="T17" fmla="*/ 835 h 946"/>
                  <a:gd name="T18" fmla="*/ 2498 w 2793"/>
                  <a:gd name="T19" fmla="*/ 574 h 946"/>
                  <a:gd name="T20" fmla="*/ 2648 w 2793"/>
                  <a:gd name="T21" fmla="*/ 586 h 946"/>
                  <a:gd name="T22" fmla="*/ 2793 w 2793"/>
                  <a:gd name="T23" fmla="*/ 310 h 946"/>
                  <a:gd name="T24" fmla="*/ 2778 w 2793"/>
                  <a:gd name="T25" fmla="*/ 106 h 946"/>
                  <a:gd name="T26" fmla="*/ 2588 w 2793"/>
                  <a:gd name="T27" fmla="*/ 0 h 946"/>
                  <a:gd name="T28" fmla="*/ 1194 w 2793"/>
                  <a:gd name="T29" fmla="*/ 435 h 946"/>
                  <a:gd name="T30" fmla="*/ 1089 w 2793"/>
                  <a:gd name="T31" fmla="*/ 490 h 946"/>
                  <a:gd name="T32" fmla="*/ 0 w 2793"/>
                  <a:gd name="T33" fmla="*/ 115 h 946"/>
                  <a:gd name="T34" fmla="*/ 9 w 2793"/>
                  <a:gd name="T35" fmla="*/ 280 h 946"/>
                  <a:gd name="T36" fmla="*/ 9 w 2793"/>
                  <a:gd name="T37" fmla="*/ 28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134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316 h 1267"/>
                  <a:gd name="T2" fmla="*/ 1490 w 2984"/>
                  <a:gd name="T3" fmla="*/ 0 h 1267"/>
                  <a:gd name="T4" fmla="*/ 2284 w 2984"/>
                  <a:gd name="T5" fmla="*/ 170 h 1267"/>
                  <a:gd name="T6" fmla="*/ 991 w 2984"/>
                  <a:gd name="T7" fmla="*/ 481 h 1267"/>
                  <a:gd name="T8" fmla="*/ 1291 w 2984"/>
                  <a:gd name="T9" fmla="*/ 586 h 1267"/>
                  <a:gd name="T10" fmla="*/ 2598 w 2984"/>
                  <a:gd name="T11" fmla="*/ 266 h 1267"/>
                  <a:gd name="T12" fmla="*/ 2731 w 2984"/>
                  <a:gd name="T13" fmla="*/ 213 h 1267"/>
                  <a:gd name="T14" fmla="*/ 2904 w 2984"/>
                  <a:gd name="T15" fmla="*/ 306 h 1267"/>
                  <a:gd name="T16" fmla="*/ 2979 w 2984"/>
                  <a:gd name="T17" fmla="*/ 421 h 1267"/>
                  <a:gd name="T18" fmla="*/ 2984 w 2984"/>
                  <a:gd name="T19" fmla="*/ 741 h 1267"/>
                  <a:gd name="T20" fmla="*/ 2824 w 2984"/>
                  <a:gd name="T21" fmla="*/ 957 h 1267"/>
                  <a:gd name="T22" fmla="*/ 2674 w 2984"/>
                  <a:gd name="T23" fmla="*/ 967 h 1267"/>
                  <a:gd name="T24" fmla="*/ 2649 w 2984"/>
                  <a:gd name="T25" fmla="*/ 1032 h 1267"/>
                  <a:gd name="T26" fmla="*/ 2514 w 2984"/>
                  <a:gd name="T27" fmla="*/ 1097 h 1267"/>
                  <a:gd name="T28" fmla="*/ 2349 w 2984"/>
                  <a:gd name="T29" fmla="*/ 1147 h 1267"/>
                  <a:gd name="T30" fmla="*/ 2119 w 2984"/>
                  <a:gd name="T31" fmla="*/ 1267 h 1267"/>
                  <a:gd name="T32" fmla="*/ 2135 w 2984"/>
                  <a:gd name="T33" fmla="*/ 1206 h 1267"/>
                  <a:gd name="T34" fmla="*/ 2209 w 2984"/>
                  <a:gd name="T35" fmla="*/ 1026 h 1267"/>
                  <a:gd name="T36" fmla="*/ 2759 w 2984"/>
                  <a:gd name="T37" fmla="*/ 806 h 1267"/>
                  <a:gd name="T38" fmla="*/ 2864 w 2984"/>
                  <a:gd name="T39" fmla="*/ 676 h 1267"/>
                  <a:gd name="T40" fmla="*/ 2835 w 2984"/>
                  <a:gd name="T41" fmla="*/ 446 h 1267"/>
                  <a:gd name="T42" fmla="*/ 2759 w 2984"/>
                  <a:gd name="T43" fmla="*/ 403 h 1267"/>
                  <a:gd name="T44" fmla="*/ 1375 w 2984"/>
                  <a:gd name="T45" fmla="*/ 787 h 1267"/>
                  <a:gd name="T46" fmla="*/ 0 w 2984"/>
                  <a:gd name="T47" fmla="*/ 316 h 1267"/>
                  <a:gd name="T48" fmla="*/ 0 w 2984"/>
                  <a:gd name="T49" fmla="*/ 31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135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509 w 1534"/>
                  <a:gd name="T1" fmla="*/ 236 h 781"/>
                  <a:gd name="T2" fmla="*/ 1419 w 1534"/>
                  <a:gd name="T3" fmla="*/ 0 h 781"/>
                  <a:gd name="T4" fmla="*/ 1408 w 1534"/>
                  <a:gd name="T5" fmla="*/ 137 h 781"/>
                  <a:gd name="T6" fmla="*/ 1423 w 1534"/>
                  <a:gd name="T7" fmla="*/ 251 h 781"/>
                  <a:gd name="T8" fmla="*/ 1534 w 1534"/>
                  <a:gd name="T9" fmla="*/ 331 h 781"/>
                  <a:gd name="T10" fmla="*/ 115 w 1534"/>
                  <a:gd name="T11" fmla="*/ 781 h 781"/>
                  <a:gd name="T12" fmla="*/ 40 w 1534"/>
                  <a:gd name="T13" fmla="*/ 741 h 781"/>
                  <a:gd name="T14" fmla="*/ 0 w 1534"/>
                  <a:gd name="T15" fmla="*/ 611 h 781"/>
                  <a:gd name="T16" fmla="*/ 55 w 1534"/>
                  <a:gd name="T17" fmla="*/ 345 h 781"/>
                  <a:gd name="T18" fmla="*/ 109 w 1534"/>
                  <a:gd name="T19" fmla="*/ 316 h 781"/>
                  <a:gd name="T20" fmla="*/ 245 w 1534"/>
                  <a:gd name="T21" fmla="*/ 586 h 781"/>
                  <a:gd name="T22" fmla="*/ 316 w 1534"/>
                  <a:gd name="T23" fmla="*/ 648 h 781"/>
                  <a:gd name="T24" fmla="*/ 325 w 1534"/>
                  <a:gd name="T25" fmla="*/ 410 h 781"/>
                  <a:gd name="T26" fmla="*/ 409 w 1534"/>
                  <a:gd name="T27" fmla="*/ 331 h 781"/>
                  <a:gd name="T28" fmla="*/ 577 w 1534"/>
                  <a:gd name="T29" fmla="*/ 387 h 781"/>
                  <a:gd name="T30" fmla="*/ 509 w 1534"/>
                  <a:gd name="T31" fmla="*/ 236 h 781"/>
                  <a:gd name="T32" fmla="*/ 509 w 1534"/>
                  <a:gd name="T33" fmla="*/ 236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136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229 h 264"/>
                  <a:gd name="T2" fmla="*/ 310 w 468"/>
                  <a:gd name="T3" fmla="*/ 199 h 264"/>
                  <a:gd name="T4" fmla="*/ 294 w 468"/>
                  <a:gd name="T5" fmla="*/ 264 h 264"/>
                  <a:gd name="T6" fmla="*/ 434 w 468"/>
                  <a:gd name="T7" fmla="*/ 210 h 264"/>
                  <a:gd name="T8" fmla="*/ 468 w 468"/>
                  <a:gd name="T9" fmla="*/ 0 h 264"/>
                  <a:gd name="T10" fmla="*/ 0 w 468"/>
                  <a:gd name="T11" fmla="*/ 229 h 264"/>
                  <a:gd name="T12" fmla="*/ 0 w 468"/>
                  <a:gd name="T13" fmla="*/ 229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137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25 w 3069"/>
                  <a:gd name="T1" fmla="*/ 281 h 1082"/>
                  <a:gd name="T2" fmla="*/ 0 w 3069"/>
                  <a:gd name="T3" fmla="*/ 384 h 1082"/>
                  <a:gd name="T4" fmla="*/ 272 w 3069"/>
                  <a:gd name="T5" fmla="*/ 520 h 1082"/>
                  <a:gd name="T6" fmla="*/ 306 w 3069"/>
                  <a:gd name="T7" fmla="*/ 647 h 1082"/>
                  <a:gd name="T8" fmla="*/ 313 w 3069"/>
                  <a:gd name="T9" fmla="*/ 757 h 1082"/>
                  <a:gd name="T10" fmla="*/ 279 w 3069"/>
                  <a:gd name="T11" fmla="*/ 886 h 1082"/>
                  <a:gd name="T12" fmla="*/ 365 w 3069"/>
                  <a:gd name="T13" fmla="*/ 775 h 1082"/>
                  <a:gd name="T14" fmla="*/ 407 w 3069"/>
                  <a:gd name="T15" fmla="*/ 647 h 1082"/>
                  <a:gd name="T16" fmla="*/ 399 w 3069"/>
                  <a:gd name="T17" fmla="*/ 554 h 1082"/>
                  <a:gd name="T18" fmla="*/ 1436 w 3069"/>
                  <a:gd name="T19" fmla="*/ 920 h 1082"/>
                  <a:gd name="T20" fmla="*/ 2915 w 3069"/>
                  <a:gd name="T21" fmla="*/ 425 h 1082"/>
                  <a:gd name="T22" fmla="*/ 2958 w 3069"/>
                  <a:gd name="T23" fmla="*/ 554 h 1082"/>
                  <a:gd name="T24" fmla="*/ 2958 w 3069"/>
                  <a:gd name="T25" fmla="*/ 698 h 1082"/>
                  <a:gd name="T26" fmla="*/ 2856 w 3069"/>
                  <a:gd name="T27" fmla="*/ 825 h 1082"/>
                  <a:gd name="T28" fmla="*/ 2371 w 3069"/>
                  <a:gd name="T29" fmla="*/ 1026 h 1082"/>
                  <a:gd name="T30" fmla="*/ 2345 w 3069"/>
                  <a:gd name="T31" fmla="*/ 1082 h 1082"/>
                  <a:gd name="T32" fmla="*/ 2908 w 3069"/>
                  <a:gd name="T33" fmla="*/ 868 h 1082"/>
                  <a:gd name="T34" fmla="*/ 3019 w 3069"/>
                  <a:gd name="T35" fmla="*/ 791 h 1082"/>
                  <a:gd name="T36" fmla="*/ 3069 w 3069"/>
                  <a:gd name="T37" fmla="*/ 664 h 1082"/>
                  <a:gd name="T38" fmla="*/ 3053 w 3069"/>
                  <a:gd name="T39" fmla="*/ 493 h 1082"/>
                  <a:gd name="T40" fmla="*/ 2976 w 3069"/>
                  <a:gd name="T41" fmla="*/ 400 h 1082"/>
                  <a:gd name="T42" fmla="*/ 2899 w 3069"/>
                  <a:gd name="T43" fmla="*/ 366 h 1082"/>
                  <a:gd name="T44" fmla="*/ 2695 w 3069"/>
                  <a:gd name="T45" fmla="*/ 459 h 1082"/>
                  <a:gd name="T46" fmla="*/ 1470 w 3069"/>
                  <a:gd name="T47" fmla="*/ 748 h 1082"/>
                  <a:gd name="T48" fmla="*/ 282 w 3069"/>
                  <a:gd name="T49" fmla="*/ 381 h 1082"/>
                  <a:gd name="T50" fmla="*/ 1402 w 3069"/>
                  <a:gd name="T51" fmla="*/ 809 h 1082"/>
                  <a:gd name="T52" fmla="*/ 1402 w 3069"/>
                  <a:gd name="T53" fmla="*/ 852 h 1082"/>
                  <a:gd name="T54" fmla="*/ 50 w 3069"/>
                  <a:gd name="T55" fmla="*/ 357 h 1082"/>
                  <a:gd name="T56" fmla="*/ 93 w 3069"/>
                  <a:gd name="T57" fmla="*/ 315 h 1082"/>
                  <a:gd name="T58" fmla="*/ 1597 w 3069"/>
                  <a:gd name="T59" fmla="*/ 43 h 1082"/>
                  <a:gd name="T60" fmla="*/ 2334 w 3069"/>
                  <a:gd name="T61" fmla="*/ 179 h 1082"/>
                  <a:gd name="T62" fmla="*/ 1556 w 3069"/>
                  <a:gd name="T63" fmla="*/ 0 h 1082"/>
                  <a:gd name="T64" fmla="*/ 25 w 3069"/>
                  <a:gd name="T65" fmla="*/ 281 h 1082"/>
                  <a:gd name="T66" fmla="*/ 25 w 3069"/>
                  <a:gd name="T67" fmla="*/ 281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138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321 w 1894"/>
                  <a:gd name="T1" fmla="*/ 0 h 960"/>
                  <a:gd name="T2" fmla="*/ 28 w 1894"/>
                  <a:gd name="T3" fmla="*/ 105 h 960"/>
                  <a:gd name="T4" fmla="*/ 0 w 1894"/>
                  <a:gd name="T5" fmla="*/ 211 h 960"/>
                  <a:gd name="T6" fmla="*/ 1441 w 1894"/>
                  <a:gd name="T7" fmla="*/ 960 h 960"/>
                  <a:gd name="T8" fmla="*/ 1840 w 1894"/>
                  <a:gd name="T9" fmla="*/ 760 h 960"/>
                  <a:gd name="T10" fmla="*/ 1894 w 1894"/>
                  <a:gd name="T11" fmla="*/ 626 h 960"/>
                  <a:gd name="T12" fmla="*/ 1451 w 1894"/>
                  <a:gd name="T13" fmla="*/ 799 h 960"/>
                  <a:gd name="T14" fmla="*/ 449 w 1894"/>
                  <a:gd name="T15" fmla="*/ 338 h 960"/>
                  <a:gd name="T16" fmla="*/ 1401 w 1894"/>
                  <a:gd name="T17" fmla="*/ 831 h 960"/>
                  <a:gd name="T18" fmla="*/ 1423 w 1894"/>
                  <a:gd name="T19" fmla="*/ 904 h 960"/>
                  <a:gd name="T20" fmla="*/ 89 w 1894"/>
                  <a:gd name="T21" fmla="*/ 211 h 960"/>
                  <a:gd name="T22" fmla="*/ 77 w 1894"/>
                  <a:gd name="T23" fmla="*/ 149 h 960"/>
                  <a:gd name="T24" fmla="*/ 316 w 1894"/>
                  <a:gd name="T25" fmla="*/ 55 h 960"/>
                  <a:gd name="T26" fmla="*/ 321 w 1894"/>
                  <a:gd name="T27" fmla="*/ 0 h 960"/>
                  <a:gd name="T28" fmla="*/ 321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139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83 h 584"/>
                  <a:gd name="T2" fmla="*/ 1082 w 1584"/>
                  <a:gd name="T3" fmla="*/ 584 h 584"/>
                  <a:gd name="T4" fmla="*/ 1584 w 1584"/>
                  <a:gd name="T5" fmla="*/ 378 h 584"/>
                  <a:gd name="T6" fmla="*/ 1584 w 1584"/>
                  <a:gd name="T7" fmla="*/ 335 h 584"/>
                  <a:gd name="T8" fmla="*/ 1200 w 1584"/>
                  <a:gd name="T9" fmla="*/ 483 h 584"/>
                  <a:gd name="T10" fmla="*/ 1255 w 1584"/>
                  <a:gd name="T11" fmla="*/ 360 h 584"/>
                  <a:gd name="T12" fmla="*/ 1448 w 1584"/>
                  <a:gd name="T13" fmla="*/ 282 h 584"/>
                  <a:gd name="T14" fmla="*/ 1239 w 1584"/>
                  <a:gd name="T15" fmla="*/ 306 h 584"/>
                  <a:gd name="T16" fmla="*/ 1227 w 1584"/>
                  <a:gd name="T17" fmla="*/ 171 h 584"/>
                  <a:gd name="T18" fmla="*/ 1156 w 1584"/>
                  <a:gd name="T19" fmla="*/ 22 h 584"/>
                  <a:gd name="T20" fmla="*/ 1106 w 1584"/>
                  <a:gd name="T21" fmla="*/ 56 h 584"/>
                  <a:gd name="T22" fmla="*/ 1167 w 1584"/>
                  <a:gd name="T23" fmla="*/ 171 h 584"/>
                  <a:gd name="T24" fmla="*/ 662 w 1584"/>
                  <a:gd name="T25" fmla="*/ 0 h 584"/>
                  <a:gd name="T26" fmla="*/ 1167 w 1584"/>
                  <a:gd name="T27" fmla="*/ 249 h 584"/>
                  <a:gd name="T28" fmla="*/ 1181 w 1584"/>
                  <a:gd name="T29" fmla="*/ 325 h 584"/>
                  <a:gd name="T30" fmla="*/ 1141 w 1584"/>
                  <a:gd name="T31" fmla="*/ 418 h 584"/>
                  <a:gd name="T32" fmla="*/ 358 w 1584"/>
                  <a:gd name="T33" fmla="*/ 111 h 584"/>
                  <a:gd name="T34" fmla="*/ 1137 w 1584"/>
                  <a:gd name="T35" fmla="*/ 466 h 584"/>
                  <a:gd name="T36" fmla="*/ 1082 w 1584"/>
                  <a:gd name="T37" fmla="*/ 540 h 584"/>
                  <a:gd name="T38" fmla="*/ 0 w 1584"/>
                  <a:gd name="T39" fmla="*/ 83 h 584"/>
                  <a:gd name="T40" fmla="*/ 0 w 1584"/>
                  <a:gd name="T41" fmla="*/ 83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40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378 h 1460"/>
                  <a:gd name="T2" fmla="*/ 411 w 1109"/>
                  <a:gd name="T3" fmla="*/ 256 h 1460"/>
                  <a:gd name="T4" fmla="*/ 1109 w 1109"/>
                  <a:gd name="T5" fmla="*/ 0 h 1460"/>
                  <a:gd name="T6" fmla="*/ 626 w 1109"/>
                  <a:gd name="T7" fmla="*/ 245 h 1460"/>
                  <a:gd name="T8" fmla="*/ 709 w 1109"/>
                  <a:gd name="T9" fmla="*/ 346 h 1460"/>
                  <a:gd name="T10" fmla="*/ 709 w 1109"/>
                  <a:gd name="T11" fmla="*/ 467 h 1460"/>
                  <a:gd name="T12" fmla="*/ 643 w 1109"/>
                  <a:gd name="T13" fmla="*/ 672 h 1460"/>
                  <a:gd name="T14" fmla="*/ 554 w 1109"/>
                  <a:gd name="T15" fmla="*/ 895 h 1460"/>
                  <a:gd name="T16" fmla="*/ 550 w 1109"/>
                  <a:gd name="T17" fmla="*/ 1016 h 1460"/>
                  <a:gd name="T18" fmla="*/ 632 w 1109"/>
                  <a:gd name="T19" fmla="*/ 1199 h 1460"/>
                  <a:gd name="T20" fmla="*/ 510 w 1109"/>
                  <a:gd name="T21" fmla="*/ 1055 h 1460"/>
                  <a:gd name="T22" fmla="*/ 494 w 1109"/>
                  <a:gd name="T23" fmla="*/ 899 h 1460"/>
                  <a:gd name="T24" fmla="*/ 588 w 1109"/>
                  <a:gd name="T25" fmla="*/ 639 h 1460"/>
                  <a:gd name="T26" fmla="*/ 660 w 1109"/>
                  <a:gd name="T27" fmla="*/ 450 h 1460"/>
                  <a:gd name="T28" fmla="*/ 550 w 1109"/>
                  <a:gd name="T29" fmla="*/ 251 h 1460"/>
                  <a:gd name="T30" fmla="*/ 244 w 1109"/>
                  <a:gd name="T31" fmla="*/ 368 h 1460"/>
                  <a:gd name="T32" fmla="*/ 272 w 1109"/>
                  <a:gd name="T33" fmla="*/ 428 h 1460"/>
                  <a:gd name="T34" fmla="*/ 294 w 1109"/>
                  <a:gd name="T35" fmla="*/ 583 h 1460"/>
                  <a:gd name="T36" fmla="*/ 266 w 1109"/>
                  <a:gd name="T37" fmla="*/ 760 h 1460"/>
                  <a:gd name="T38" fmla="*/ 222 w 1109"/>
                  <a:gd name="T39" fmla="*/ 933 h 1460"/>
                  <a:gd name="T40" fmla="*/ 206 w 1109"/>
                  <a:gd name="T41" fmla="*/ 1110 h 1460"/>
                  <a:gd name="T42" fmla="*/ 256 w 1109"/>
                  <a:gd name="T43" fmla="*/ 1283 h 1460"/>
                  <a:gd name="T44" fmla="*/ 371 w 1109"/>
                  <a:gd name="T45" fmla="*/ 1460 h 1460"/>
                  <a:gd name="T46" fmla="*/ 250 w 1109"/>
                  <a:gd name="T47" fmla="*/ 1387 h 1460"/>
                  <a:gd name="T48" fmla="*/ 167 w 1109"/>
                  <a:gd name="T49" fmla="*/ 1199 h 1460"/>
                  <a:gd name="T50" fmla="*/ 150 w 1109"/>
                  <a:gd name="T51" fmla="*/ 989 h 1460"/>
                  <a:gd name="T52" fmla="*/ 212 w 1109"/>
                  <a:gd name="T53" fmla="*/ 716 h 1460"/>
                  <a:gd name="T54" fmla="*/ 234 w 1109"/>
                  <a:gd name="T55" fmla="*/ 551 h 1460"/>
                  <a:gd name="T56" fmla="*/ 150 w 1109"/>
                  <a:gd name="T57" fmla="*/ 390 h 1460"/>
                  <a:gd name="T58" fmla="*/ 0 w 1109"/>
                  <a:gd name="T59" fmla="*/ 378 h 1460"/>
                  <a:gd name="T60" fmla="*/ 0 w 1109"/>
                  <a:gd name="T61" fmla="*/ 378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41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27 w 288"/>
                  <a:gd name="T1" fmla="*/ 344 h 344"/>
                  <a:gd name="T2" fmla="*/ 0 w 288"/>
                  <a:gd name="T3" fmla="*/ 161 h 344"/>
                  <a:gd name="T4" fmla="*/ 73 w 288"/>
                  <a:gd name="T5" fmla="*/ 0 h 344"/>
                  <a:gd name="T6" fmla="*/ 139 w 288"/>
                  <a:gd name="T7" fmla="*/ 6 h 344"/>
                  <a:gd name="T8" fmla="*/ 288 w 288"/>
                  <a:gd name="T9" fmla="*/ 83 h 344"/>
                  <a:gd name="T10" fmla="*/ 111 w 288"/>
                  <a:gd name="T11" fmla="*/ 66 h 344"/>
                  <a:gd name="T12" fmla="*/ 49 w 288"/>
                  <a:gd name="T13" fmla="*/ 167 h 344"/>
                  <a:gd name="T14" fmla="*/ 27 w 288"/>
                  <a:gd name="T15" fmla="*/ 344 h 344"/>
                  <a:gd name="T16" fmla="*/ 27 w 288"/>
                  <a:gd name="T17" fmla="*/ 34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42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66 w 908"/>
                  <a:gd name="T1" fmla="*/ 949 h 1082"/>
                  <a:gd name="T2" fmla="*/ 576 w 908"/>
                  <a:gd name="T3" fmla="*/ 716 h 1082"/>
                  <a:gd name="T4" fmla="*/ 695 w 908"/>
                  <a:gd name="T5" fmla="*/ 703 h 1082"/>
                  <a:gd name="T6" fmla="*/ 781 w 908"/>
                  <a:gd name="T7" fmla="*/ 621 h 1082"/>
                  <a:gd name="T8" fmla="*/ 859 w 908"/>
                  <a:gd name="T9" fmla="*/ 428 h 1082"/>
                  <a:gd name="T10" fmla="*/ 825 w 908"/>
                  <a:gd name="T11" fmla="*/ 161 h 1082"/>
                  <a:gd name="T12" fmla="*/ 700 w 908"/>
                  <a:gd name="T13" fmla="*/ 52 h 1082"/>
                  <a:gd name="T14" fmla="*/ 478 w 908"/>
                  <a:gd name="T15" fmla="*/ 124 h 1082"/>
                  <a:gd name="T16" fmla="*/ 661 w 908"/>
                  <a:gd name="T17" fmla="*/ 0 h 1082"/>
                  <a:gd name="T18" fmla="*/ 781 w 908"/>
                  <a:gd name="T19" fmla="*/ 40 h 1082"/>
                  <a:gd name="T20" fmla="*/ 881 w 908"/>
                  <a:gd name="T21" fmla="*/ 151 h 1082"/>
                  <a:gd name="T22" fmla="*/ 908 w 908"/>
                  <a:gd name="T23" fmla="*/ 372 h 1082"/>
                  <a:gd name="T24" fmla="*/ 897 w 908"/>
                  <a:gd name="T25" fmla="*/ 527 h 1082"/>
                  <a:gd name="T26" fmla="*/ 794 w 908"/>
                  <a:gd name="T27" fmla="*/ 723 h 1082"/>
                  <a:gd name="T28" fmla="*/ 726 w 908"/>
                  <a:gd name="T29" fmla="*/ 765 h 1082"/>
                  <a:gd name="T30" fmla="*/ 604 w 908"/>
                  <a:gd name="T31" fmla="*/ 760 h 1082"/>
                  <a:gd name="T32" fmla="*/ 0 w 908"/>
                  <a:gd name="T33" fmla="*/ 1082 h 1082"/>
                  <a:gd name="T34" fmla="*/ 66 w 908"/>
                  <a:gd name="T35" fmla="*/ 949 h 1082"/>
                  <a:gd name="T36" fmla="*/ 66 w 908"/>
                  <a:gd name="T37" fmla="*/ 949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143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44 w 3257"/>
                  <a:gd name="T1" fmla="*/ 0 h 1259"/>
                  <a:gd name="T2" fmla="*/ 0 w 3257"/>
                  <a:gd name="T3" fmla="*/ 99 h 1259"/>
                  <a:gd name="T4" fmla="*/ 5 w 3257"/>
                  <a:gd name="T5" fmla="*/ 321 h 1259"/>
                  <a:gd name="T6" fmla="*/ 66 w 3257"/>
                  <a:gd name="T7" fmla="*/ 448 h 1259"/>
                  <a:gd name="T8" fmla="*/ 166 w 3257"/>
                  <a:gd name="T9" fmla="*/ 482 h 1259"/>
                  <a:gd name="T10" fmla="*/ 338 w 3257"/>
                  <a:gd name="T11" fmla="*/ 625 h 1259"/>
                  <a:gd name="T12" fmla="*/ 758 w 3257"/>
                  <a:gd name="T13" fmla="*/ 915 h 1259"/>
                  <a:gd name="T14" fmla="*/ 853 w 3257"/>
                  <a:gd name="T15" fmla="*/ 931 h 1259"/>
                  <a:gd name="T16" fmla="*/ 974 w 3257"/>
                  <a:gd name="T17" fmla="*/ 997 h 1259"/>
                  <a:gd name="T18" fmla="*/ 1014 w 3257"/>
                  <a:gd name="T19" fmla="*/ 1076 h 1259"/>
                  <a:gd name="T20" fmla="*/ 1334 w 3257"/>
                  <a:gd name="T21" fmla="*/ 1242 h 1259"/>
                  <a:gd name="T22" fmla="*/ 1468 w 3257"/>
                  <a:gd name="T23" fmla="*/ 1259 h 1259"/>
                  <a:gd name="T24" fmla="*/ 3257 w 3257"/>
                  <a:gd name="T25" fmla="*/ 698 h 1259"/>
                  <a:gd name="T26" fmla="*/ 3241 w 3257"/>
                  <a:gd name="T27" fmla="*/ 577 h 1259"/>
                  <a:gd name="T28" fmla="*/ 2764 w 3257"/>
                  <a:gd name="T29" fmla="*/ 426 h 1259"/>
                  <a:gd name="T30" fmla="*/ 3207 w 3257"/>
                  <a:gd name="T31" fmla="*/ 621 h 1259"/>
                  <a:gd name="T32" fmla="*/ 1446 w 3257"/>
                  <a:gd name="T33" fmla="*/ 1174 h 1259"/>
                  <a:gd name="T34" fmla="*/ 1334 w 3257"/>
                  <a:gd name="T35" fmla="*/ 1076 h 1259"/>
                  <a:gd name="T36" fmla="*/ 1279 w 3257"/>
                  <a:gd name="T37" fmla="*/ 931 h 1259"/>
                  <a:gd name="T38" fmla="*/ 1324 w 3257"/>
                  <a:gd name="T39" fmla="*/ 648 h 1259"/>
                  <a:gd name="T40" fmla="*/ 1245 w 3257"/>
                  <a:gd name="T41" fmla="*/ 786 h 1259"/>
                  <a:gd name="T42" fmla="*/ 1229 w 3257"/>
                  <a:gd name="T43" fmla="*/ 931 h 1259"/>
                  <a:gd name="T44" fmla="*/ 1279 w 3257"/>
                  <a:gd name="T45" fmla="*/ 1114 h 1259"/>
                  <a:gd name="T46" fmla="*/ 1324 w 3257"/>
                  <a:gd name="T47" fmla="*/ 1174 h 1259"/>
                  <a:gd name="T48" fmla="*/ 1064 w 3257"/>
                  <a:gd name="T49" fmla="*/ 1048 h 1259"/>
                  <a:gd name="T50" fmla="*/ 1014 w 3257"/>
                  <a:gd name="T51" fmla="*/ 925 h 1259"/>
                  <a:gd name="T52" fmla="*/ 1002 w 3257"/>
                  <a:gd name="T53" fmla="*/ 742 h 1259"/>
                  <a:gd name="T54" fmla="*/ 1036 w 3257"/>
                  <a:gd name="T55" fmla="*/ 615 h 1259"/>
                  <a:gd name="T56" fmla="*/ 974 w 3257"/>
                  <a:gd name="T57" fmla="*/ 710 h 1259"/>
                  <a:gd name="T58" fmla="*/ 952 w 3257"/>
                  <a:gd name="T59" fmla="*/ 842 h 1259"/>
                  <a:gd name="T60" fmla="*/ 941 w 3257"/>
                  <a:gd name="T61" fmla="*/ 921 h 1259"/>
                  <a:gd name="T62" fmla="*/ 847 w 3257"/>
                  <a:gd name="T63" fmla="*/ 859 h 1259"/>
                  <a:gd name="T64" fmla="*/ 831 w 3257"/>
                  <a:gd name="T65" fmla="*/ 698 h 1259"/>
                  <a:gd name="T66" fmla="*/ 881 w 3257"/>
                  <a:gd name="T67" fmla="*/ 510 h 1259"/>
                  <a:gd name="T68" fmla="*/ 820 w 3257"/>
                  <a:gd name="T69" fmla="*/ 593 h 1259"/>
                  <a:gd name="T70" fmla="*/ 776 w 3257"/>
                  <a:gd name="T71" fmla="*/ 720 h 1259"/>
                  <a:gd name="T72" fmla="*/ 776 w 3257"/>
                  <a:gd name="T73" fmla="*/ 853 h 1259"/>
                  <a:gd name="T74" fmla="*/ 183 w 3257"/>
                  <a:gd name="T75" fmla="*/ 442 h 1259"/>
                  <a:gd name="T76" fmla="*/ 177 w 3257"/>
                  <a:gd name="T77" fmla="*/ 321 h 1259"/>
                  <a:gd name="T78" fmla="*/ 183 w 3257"/>
                  <a:gd name="T79" fmla="*/ 221 h 1259"/>
                  <a:gd name="T80" fmla="*/ 132 w 3257"/>
                  <a:gd name="T81" fmla="*/ 287 h 1259"/>
                  <a:gd name="T82" fmla="*/ 104 w 3257"/>
                  <a:gd name="T83" fmla="*/ 394 h 1259"/>
                  <a:gd name="T84" fmla="*/ 44 w 3257"/>
                  <a:gd name="T85" fmla="*/ 282 h 1259"/>
                  <a:gd name="T86" fmla="*/ 44 w 3257"/>
                  <a:gd name="T87" fmla="*/ 121 h 1259"/>
                  <a:gd name="T88" fmla="*/ 149 w 3257"/>
                  <a:gd name="T89" fmla="*/ 54 h 1259"/>
                  <a:gd name="T90" fmla="*/ 44 w 3257"/>
                  <a:gd name="T91" fmla="*/ 0 h 1259"/>
                  <a:gd name="T92" fmla="*/ 44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144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145 w 300"/>
                  <a:gd name="T1" fmla="*/ 0 h 454"/>
                  <a:gd name="T2" fmla="*/ 78 w 300"/>
                  <a:gd name="T3" fmla="*/ 50 h 454"/>
                  <a:gd name="T4" fmla="*/ 46 w 300"/>
                  <a:gd name="T5" fmla="*/ 138 h 454"/>
                  <a:gd name="T6" fmla="*/ 0 w 300"/>
                  <a:gd name="T7" fmla="*/ 350 h 454"/>
                  <a:gd name="T8" fmla="*/ 46 w 300"/>
                  <a:gd name="T9" fmla="*/ 454 h 454"/>
                  <a:gd name="T10" fmla="*/ 300 w 300"/>
                  <a:gd name="T11" fmla="*/ 372 h 454"/>
                  <a:gd name="T12" fmla="*/ 239 w 300"/>
                  <a:gd name="T13" fmla="*/ 310 h 454"/>
                  <a:gd name="T14" fmla="*/ 78 w 300"/>
                  <a:gd name="T15" fmla="*/ 355 h 454"/>
                  <a:gd name="T16" fmla="*/ 84 w 300"/>
                  <a:gd name="T17" fmla="*/ 183 h 454"/>
                  <a:gd name="T18" fmla="*/ 156 w 300"/>
                  <a:gd name="T19" fmla="*/ 122 h 454"/>
                  <a:gd name="T20" fmla="*/ 145 w 300"/>
                  <a:gd name="T21" fmla="*/ 0 h 454"/>
                  <a:gd name="T22" fmla="*/ 145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45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10 w 470"/>
                  <a:gd name="T1" fmla="*/ 99 h 161"/>
                  <a:gd name="T2" fmla="*/ 470 w 470"/>
                  <a:gd name="T3" fmla="*/ 0 h 161"/>
                  <a:gd name="T4" fmla="*/ 0 w 470"/>
                  <a:gd name="T5" fmla="*/ 161 h 161"/>
                  <a:gd name="T6" fmla="*/ 10 w 470"/>
                  <a:gd name="T7" fmla="*/ 99 h 161"/>
                  <a:gd name="T8" fmla="*/ 10 w 470"/>
                  <a:gd name="T9" fmla="*/ 99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146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243 w 3052"/>
                  <a:gd name="T1" fmla="*/ 0 h 1482"/>
                  <a:gd name="T2" fmla="*/ 0 w 3052"/>
                  <a:gd name="T3" fmla="*/ 37 h 1482"/>
                  <a:gd name="T4" fmla="*/ 7 w 3052"/>
                  <a:gd name="T5" fmla="*/ 126 h 1482"/>
                  <a:gd name="T6" fmla="*/ 770 w 3052"/>
                  <a:gd name="T7" fmla="*/ 1337 h 1482"/>
                  <a:gd name="T8" fmla="*/ 2809 w 3052"/>
                  <a:gd name="T9" fmla="*/ 1107 h 1482"/>
                  <a:gd name="T10" fmla="*/ 2903 w 3052"/>
                  <a:gd name="T11" fmla="*/ 1151 h 1482"/>
                  <a:gd name="T12" fmla="*/ 2957 w 3052"/>
                  <a:gd name="T13" fmla="*/ 1237 h 1482"/>
                  <a:gd name="T14" fmla="*/ 2892 w 3052"/>
                  <a:gd name="T15" fmla="*/ 1419 h 1482"/>
                  <a:gd name="T16" fmla="*/ 2554 w 3052"/>
                  <a:gd name="T17" fmla="*/ 1482 h 1482"/>
                  <a:gd name="T18" fmla="*/ 2906 w 3052"/>
                  <a:gd name="T19" fmla="*/ 1482 h 1482"/>
                  <a:gd name="T20" fmla="*/ 3052 w 3052"/>
                  <a:gd name="T21" fmla="*/ 1259 h 1482"/>
                  <a:gd name="T22" fmla="*/ 3044 w 3052"/>
                  <a:gd name="T23" fmla="*/ 1078 h 1482"/>
                  <a:gd name="T24" fmla="*/ 2980 w 3052"/>
                  <a:gd name="T25" fmla="*/ 994 h 1482"/>
                  <a:gd name="T26" fmla="*/ 2626 w 3052"/>
                  <a:gd name="T27" fmla="*/ 1041 h 1482"/>
                  <a:gd name="T28" fmla="*/ 2561 w 3052"/>
                  <a:gd name="T29" fmla="*/ 1069 h 1482"/>
                  <a:gd name="T30" fmla="*/ 2484 w 3052"/>
                  <a:gd name="T31" fmla="*/ 1041 h 1482"/>
                  <a:gd name="T32" fmla="*/ 881 w 3052"/>
                  <a:gd name="T33" fmla="*/ 1230 h 1482"/>
                  <a:gd name="T34" fmla="*/ 384 w 3052"/>
                  <a:gd name="T35" fmla="*/ 532 h 1482"/>
                  <a:gd name="T36" fmla="*/ 827 w 3052"/>
                  <a:gd name="T37" fmla="*/ 1236 h 1482"/>
                  <a:gd name="T38" fmla="*/ 787 w 3052"/>
                  <a:gd name="T39" fmla="*/ 1295 h 1482"/>
                  <a:gd name="T40" fmla="*/ 31 w 3052"/>
                  <a:gd name="T41" fmla="*/ 70 h 1482"/>
                  <a:gd name="T42" fmla="*/ 224 w 3052"/>
                  <a:gd name="T43" fmla="*/ 37 h 1482"/>
                  <a:gd name="T44" fmla="*/ 243 w 3052"/>
                  <a:gd name="T45" fmla="*/ 0 h 1482"/>
                  <a:gd name="T46" fmla="*/ 24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147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71 w 547"/>
                  <a:gd name="T1" fmla="*/ 0 h 1281"/>
                  <a:gd name="T2" fmla="*/ 82 w 547"/>
                  <a:gd name="T3" fmla="*/ 95 h 1281"/>
                  <a:gd name="T4" fmla="*/ 66 w 547"/>
                  <a:gd name="T5" fmla="*/ 175 h 1281"/>
                  <a:gd name="T6" fmla="*/ 38 w 547"/>
                  <a:gd name="T7" fmla="*/ 228 h 1281"/>
                  <a:gd name="T8" fmla="*/ 0 w 547"/>
                  <a:gd name="T9" fmla="*/ 256 h 1281"/>
                  <a:gd name="T10" fmla="*/ 143 w 547"/>
                  <a:gd name="T11" fmla="*/ 527 h 1281"/>
                  <a:gd name="T12" fmla="*/ 547 w 547"/>
                  <a:gd name="T13" fmla="*/ 1281 h 1281"/>
                  <a:gd name="T14" fmla="*/ 249 w 547"/>
                  <a:gd name="T15" fmla="*/ 604 h 1281"/>
                  <a:gd name="T16" fmla="*/ 66 w 547"/>
                  <a:gd name="T17" fmla="*/ 256 h 1281"/>
                  <a:gd name="T18" fmla="*/ 243 w 547"/>
                  <a:gd name="T19" fmla="*/ 465 h 1281"/>
                  <a:gd name="T20" fmla="*/ 104 w 547"/>
                  <a:gd name="T21" fmla="*/ 189 h 1281"/>
                  <a:gd name="T22" fmla="*/ 143 w 547"/>
                  <a:gd name="T23" fmla="*/ 89 h 1281"/>
                  <a:gd name="T24" fmla="*/ 71 w 547"/>
                  <a:gd name="T25" fmla="*/ 0 h 1281"/>
                  <a:gd name="T26" fmla="*/ 7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148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256 w 3277"/>
                  <a:gd name="T1" fmla="*/ 0 h 1467"/>
                  <a:gd name="T2" fmla="*/ 120 w 3277"/>
                  <a:gd name="T3" fmla="*/ 62 h 1467"/>
                  <a:gd name="T4" fmla="*/ 12 w 3277"/>
                  <a:gd name="T5" fmla="*/ 85 h 1467"/>
                  <a:gd name="T6" fmla="*/ 0 w 3277"/>
                  <a:gd name="T7" fmla="*/ 157 h 1467"/>
                  <a:gd name="T8" fmla="*/ 445 w 3277"/>
                  <a:gd name="T9" fmla="*/ 993 h 1467"/>
                  <a:gd name="T10" fmla="*/ 635 w 3277"/>
                  <a:gd name="T11" fmla="*/ 1467 h 1467"/>
                  <a:gd name="T12" fmla="*/ 2530 w 3277"/>
                  <a:gd name="T13" fmla="*/ 1233 h 1467"/>
                  <a:gd name="T14" fmla="*/ 2601 w 3277"/>
                  <a:gd name="T15" fmla="*/ 1210 h 1467"/>
                  <a:gd name="T16" fmla="*/ 2702 w 3277"/>
                  <a:gd name="T17" fmla="*/ 1244 h 1467"/>
                  <a:gd name="T18" fmla="*/ 3045 w 3277"/>
                  <a:gd name="T19" fmla="*/ 1198 h 1467"/>
                  <a:gd name="T20" fmla="*/ 3199 w 3277"/>
                  <a:gd name="T21" fmla="*/ 1056 h 1467"/>
                  <a:gd name="T22" fmla="*/ 3277 w 3277"/>
                  <a:gd name="T23" fmla="*/ 706 h 1467"/>
                  <a:gd name="T24" fmla="*/ 3223 w 3277"/>
                  <a:gd name="T25" fmla="*/ 456 h 1467"/>
                  <a:gd name="T26" fmla="*/ 2982 w 3277"/>
                  <a:gd name="T27" fmla="*/ 245 h 1467"/>
                  <a:gd name="T28" fmla="*/ 2511 w 3277"/>
                  <a:gd name="T29" fmla="*/ 363 h 1467"/>
                  <a:gd name="T30" fmla="*/ 2933 w 3277"/>
                  <a:gd name="T31" fmla="*/ 371 h 1467"/>
                  <a:gd name="T32" fmla="*/ 3115 w 3277"/>
                  <a:gd name="T33" fmla="*/ 510 h 1467"/>
                  <a:gd name="T34" fmla="*/ 3196 w 3277"/>
                  <a:gd name="T35" fmla="*/ 631 h 1467"/>
                  <a:gd name="T36" fmla="*/ 3202 w 3277"/>
                  <a:gd name="T37" fmla="*/ 811 h 1467"/>
                  <a:gd name="T38" fmla="*/ 3134 w 3277"/>
                  <a:gd name="T39" fmla="*/ 1027 h 1467"/>
                  <a:gd name="T40" fmla="*/ 3047 w 3277"/>
                  <a:gd name="T41" fmla="*/ 1124 h 1467"/>
                  <a:gd name="T42" fmla="*/ 2769 w 3277"/>
                  <a:gd name="T43" fmla="*/ 1161 h 1467"/>
                  <a:gd name="T44" fmla="*/ 2645 w 3277"/>
                  <a:gd name="T45" fmla="*/ 1121 h 1467"/>
                  <a:gd name="T46" fmla="*/ 2477 w 3277"/>
                  <a:gd name="T47" fmla="*/ 1205 h 1467"/>
                  <a:gd name="T48" fmla="*/ 688 w 3277"/>
                  <a:gd name="T49" fmla="*/ 1360 h 1467"/>
                  <a:gd name="T50" fmla="*/ 53 w 3277"/>
                  <a:gd name="T51" fmla="*/ 107 h 1467"/>
                  <a:gd name="T52" fmla="*/ 270 w 3277"/>
                  <a:gd name="T53" fmla="*/ 41 h 1467"/>
                  <a:gd name="T54" fmla="*/ 256 w 3277"/>
                  <a:gd name="T55" fmla="*/ 0 h 1467"/>
                  <a:gd name="T56" fmla="*/ 256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149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489 h 489"/>
                  <a:gd name="T2" fmla="*/ 133 w 1656"/>
                  <a:gd name="T3" fmla="*/ 366 h 489"/>
                  <a:gd name="T4" fmla="*/ 193 w 1656"/>
                  <a:gd name="T5" fmla="*/ 256 h 489"/>
                  <a:gd name="T6" fmla="*/ 177 w 1656"/>
                  <a:gd name="T7" fmla="*/ 123 h 489"/>
                  <a:gd name="T8" fmla="*/ 1202 w 1656"/>
                  <a:gd name="T9" fmla="*/ 0 h 489"/>
                  <a:gd name="T10" fmla="*/ 288 w 1656"/>
                  <a:gd name="T11" fmla="*/ 157 h 489"/>
                  <a:gd name="T12" fmla="*/ 248 w 1656"/>
                  <a:gd name="T13" fmla="*/ 267 h 489"/>
                  <a:gd name="T14" fmla="*/ 1030 w 1656"/>
                  <a:gd name="T15" fmla="*/ 223 h 489"/>
                  <a:gd name="T16" fmla="*/ 232 w 1656"/>
                  <a:gd name="T17" fmla="*/ 340 h 489"/>
                  <a:gd name="T18" fmla="*/ 187 w 1656"/>
                  <a:gd name="T19" fmla="*/ 384 h 489"/>
                  <a:gd name="T20" fmla="*/ 143 w 1656"/>
                  <a:gd name="T21" fmla="*/ 411 h 489"/>
                  <a:gd name="T22" fmla="*/ 1656 w 1656"/>
                  <a:gd name="T23" fmla="*/ 328 h 489"/>
                  <a:gd name="T24" fmla="*/ 0 w 1656"/>
                  <a:gd name="T25" fmla="*/ 489 h 489"/>
                  <a:gd name="T26" fmla="*/ 0 w 1656"/>
                  <a:gd name="T27" fmla="*/ 489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150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292 w 759"/>
                  <a:gd name="T1" fmla="*/ 0 h 332"/>
                  <a:gd name="T2" fmla="*/ 0 w 759"/>
                  <a:gd name="T3" fmla="*/ 15 h 332"/>
                  <a:gd name="T4" fmla="*/ 221 w 759"/>
                  <a:gd name="T5" fmla="*/ 332 h 332"/>
                  <a:gd name="T6" fmla="*/ 759 w 759"/>
                  <a:gd name="T7" fmla="*/ 291 h 332"/>
                  <a:gd name="T8" fmla="*/ 700 w 759"/>
                  <a:gd name="T9" fmla="*/ 251 h 332"/>
                  <a:gd name="T10" fmla="*/ 261 w 759"/>
                  <a:gd name="T11" fmla="*/ 266 h 332"/>
                  <a:gd name="T12" fmla="*/ 145 w 759"/>
                  <a:gd name="T13" fmla="*/ 71 h 332"/>
                  <a:gd name="T14" fmla="*/ 360 w 759"/>
                  <a:gd name="T15" fmla="*/ 19 h 332"/>
                  <a:gd name="T16" fmla="*/ 292 w 759"/>
                  <a:gd name="T17" fmla="*/ 0 h 332"/>
                  <a:gd name="T18" fmla="*/ 292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151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84 h 84"/>
                  <a:gd name="T2" fmla="*/ 113 w 657"/>
                  <a:gd name="T3" fmla="*/ 71 h 84"/>
                  <a:gd name="T4" fmla="*/ 337 w 657"/>
                  <a:gd name="T5" fmla="*/ 42 h 84"/>
                  <a:gd name="T6" fmla="*/ 558 w 657"/>
                  <a:gd name="T7" fmla="*/ 13 h 84"/>
                  <a:gd name="T8" fmla="*/ 657 w 657"/>
                  <a:gd name="T9" fmla="*/ 0 h 84"/>
                  <a:gd name="T10" fmla="*/ 164 w 657"/>
                  <a:gd name="T11" fmla="*/ 17 h 84"/>
                  <a:gd name="T12" fmla="*/ 0 w 657"/>
                  <a:gd name="T13" fmla="*/ 84 h 84"/>
                  <a:gd name="T14" fmla="*/ 0 w 657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152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825 w 1825"/>
                  <a:gd name="T1" fmla="*/ 97 h 451"/>
                  <a:gd name="T2" fmla="*/ 1527 w 1825"/>
                  <a:gd name="T3" fmla="*/ 47 h 451"/>
                  <a:gd name="T4" fmla="*/ 1472 w 1825"/>
                  <a:gd name="T5" fmla="*/ 4 h 451"/>
                  <a:gd name="T6" fmla="*/ 1391 w 1825"/>
                  <a:gd name="T7" fmla="*/ 0 h 451"/>
                  <a:gd name="T8" fmla="*/ 0 w 1825"/>
                  <a:gd name="T9" fmla="*/ 308 h 451"/>
                  <a:gd name="T10" fmla="*/ 451 w 1825"/>
                  <a:gd name="T11" fmla="*/ 451 h 451"/>
                  <a:gd name="T12" fmla="*/ 1628 w 1825"/>
                  <a:gd name="T13" fmla="*/ 153 h 451"/>
                  <a:gd name="T14" fmla="*/ 433 w 1825"/>
                  <a:gd name="T15" fmla="*/ 385 h 451"/>
                  <a:gd name="T16" fmla="*/ 310 w 1825"/>
                  <a:gd name="T17" fmla="*/ 305 h 451"/>
                  <a:gd name="T18" fmla="*/ 1400 w 1825"/>
                  <a:gd name="T19" fmla="*/ 42 h 451"/>
                  <a:gd name="T20" fmla="*/ 1476 w 1825"/>
                  <a:gd name="T21" fmla="*/ 63 h 451"/>
                  <a:gd name="T22" fmla="*/ 1825 w 1825"/>
                  <a:gd name="T23" fmla="*/ 97 h 451"/>
                  <a:gd name="T24" fmla="*/ 1825 w 1825"/>
                  <a:gd name="T25" fmla="*/ 97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153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382 h 382"/>
                  <a:gd name="T2" fmla="*/ 272 w 945"/>
                  <a:gd name="T3" fmla="*/ 118 h 382"/>
                  <a:gd name="T4" fmla="*/ 663 w 945"/>
                  <a:gd name="T5" fmla="*/ 0 h 382"/>
                  <a:gd name="T6" fmla="*/ 945 w 945"/>
                  <a:gd name="T7" fmla="*/ 118 h 382"/>
                  <a:gd name="T8" fmla="*/ 0 w 945"/>
                  <a:gd name="T9" fmla="*/ 382 h 382"/>
                  <a:gd name="T10" fmla="*/ 0 w 945"/>
                  <a:gd name="T11" fmla="*/ 382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154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939 w 1682"/>
                  <a:gd name="T1" fmla="*/ 0 h 1174"/>
                  <a:gd name="T2" fmla="*/ 1648 w 1682"/>
                  <a:gd name="T3" fmla="*/ 189 h 1174"/>
                  <a:gd name="T4" fmla="*/ 1682 w 1682"/>
                  <a:gd name="T5" fmla="*/ 300 h 1174"/>
                  <a:gd name="T6" fmla="*/ 1338 w 1682"/>
                  <a:gd name="T7" fmla="*/ 417 h 1174"/>
                  <a:gd name="T8" fmla="*/ 1293 w 1682"/>
                  <a:gd name="T9" fmla="*/ 505 h 1174"/>
                  <a:gd name="T10" fmla="*/ 1316 w 1682"/>
                  <a:gd name="T11" fmla="*/ 605 h 1174"/>
                  <a:gd name="T12" fmla="*/ 1366 w 1682"/>
                  <a:gd name="T13" fmla="*/ 678 h 1174"/>
                  <a:gd name="T14" fmla="*/ 1465 w 1682"/>
                  <a:gd name="T15" fmla="*/ 732 h 1174"/>
                  <a:gd name="T16" fmla="*/ 0 w 1682"/>
                  <a:gd name="T17" fmla="*/ 1174 h 1174"/>
                  <a:gd name="T18" fmla="*/ 1348 w 1682"/>
                  <a:gd name="T19" fmla="*/ 716 h 1174"/>
                  <a:gd name="T20" fmla="*/ 1259 w 1682"/>
                  <a:gd name="T21" fmla="*/ 662 h 1174"/>
                  <a:gd name="T22" fmla="*/ 828 w 1682"/>
                  <a:gd name="T23" fmla="*/ 755 h 1174"/>
                  <a:gd name="T24" fmla="*/ 1237 w 1682"/>
                  <a:gd name="T25" fmla="*/ 600 h 1174"/>
                  <a:gd name="T26" fmla="*/ 1243 w 1682"/>
                  <a:gd name="T27" fmla="*/ 473 h 1174"/>
                  <a:gd name="T28" fmla="*/ 368 w 1682"/>
                  <a:gd name="T29" fmla="*/ 666 h 1174"/>
                  <a:gd name="T30" fmla="*/ 346 w 1682"/>
                  <a:gd name="T31" fmla="*/ 573 h 1174"/>
                  <a:gd name="T32" fmla="*/ 1642 w 1682"/>
                  <a:gd name="T33" fmla="*/ 226 h 1174"/>
                  <a:gd name="T34" fmla="*/ 982 w 1682"/>
                  <a:gd name="T35" fmla="*/ 68 h 1174"/>
                  <a:gd name="T36" fmla="*/ 474 w 1682"/>
                  <a:gd name="T37" fmla="*/ 235 h 1174"/>
                  <a:gd name="T38" fmla="*/ 939 w 1682"/>
                  <a:gd name="T39" fmla="*/ 0 h 1174"/>
                  <a:gd name="T40" fmla="*/ 939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55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197 w 297"/>
                  <a:gd name="T1" fmla="*/ 0 h 141"/>
                  <a:gd name="T2" fmla="*/ 297 w 297"/>
                  <a:gd name="T3" fmla="*/ 121 h 141"/>
                  <a:gd name="T4" fmla="*/ 0 w 297"/>
                  <a:gd name="T5" fmla="*/ 141 h 141"/>
                  <a:gd name="T6" fmla="*/ 169 w 297"/>
                  <a:gd name="T7" fmla="*/ 88 h 141"/>
                  <a:gd name="T8" fmla="*/ 129 w 297"/>
                  <a:gd name="T9" fmla="*/ 13 h 141"/>
                  <a:gd name="T10" fmla="*/ 197 w 297"/>
                  <a:gd name="T11" fmla="*/ 0 h 141"/>
                  <a:gd name="T12" fmla="*/ 197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156"/>
            <p:cNvGrpSpPr>
              <a:grpSpLocks/>
            </p:cNvGrpSpPr>
            <p:nvPr/>
          </p:nvGrpSpPr>
          <p:grpSpPr bwMode="auto">
            <a:xfrm>
              <a:off x="2112" y="2540"/>
              <a:ext cx="1207" cy="791"/>
              <a:chOff x="2880" y="2118"/>
              <a:chExt cx="1207" cy="1073"/>
            </a:xfrm>
          </p:grpSpPr>
          <p:sp>
            <p:nvSpPr>
              <p:cNvPr id="19" name="Freeform 157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92 w 2566"/>
                  <a:gd name="T1" fmla="*/ 0 h 2741"/>
                  <a:gd name="T2" fmla="*/ 94 w 2566"/>
                  <a:gd name="T3" fmla="*/ 307 h 2741"/>
                  <a:gd name="T4" fmla="*/ 10 w 2566"/>
                  <a:gd name="T5" fmla="*/ 530 h 2741"/>
                  <a:gd name="T6" fmla="*/ 364 w 2566"/>
                  <a:gd name="T7" fmla="*/ 818 h 2741"/>
                  <a:gd name="T8" fmla="*/ 0 w 2566"/>
                  <a:gd name="T9" fmla="*/ 1593 h 2741"/>
                  <a:gd name="T10" fmla="*/ 560 w 2566"/>
                  <a:gd name="T11" fmla="*/ 2741 h 2741"/>
                  <a:gd name="T12" fmla="*/ 1750 w 2566"/>
                  <a:gd name="T13" fmla="*/ 2587 h 2741"/>
                  <a:gd name="T14" fmla="*/ 2566 w 2566"/>
                  <a:gd name="T15" fmla="*/ 1882 h 2741"/>
                  <a:gd name="T16" fmla="*/ 1775 w 2566"/>
                  <a:gd name="T17" fmla="*/ 222 h 2741"/>
                  <a:gd name="T18" fmla="*/ 92 w 2566"/>
                  <a:gd name="T19" fmla="*/ 0 h 2741"/>
                  <a:gd name="T20" fmla="*/ 92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58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300 w 582"/>
                  <a:gd name="T1" fmla="*/ 0 h 978"/>
                  <a:gd name="T2" fmla="*/ 0 w 582"/>
                  <a:gd name="T3" fmla="*/ 48 h 978"/>
                  <a:gd name="T4" fmla="*/ 37 w 582"/>
                  <a:gd name="T5" fmla="*/ 135 h 978"/>
                  <a:gd name="T6" fmla="*/ 582 w 582"/>
                  <a:gd name="T7" fmla="*/ 978 h 978"/>
                  <a:gd name="T8" fmla="*/ 339 w 582"/>
                  <a:gd name="T9" fmla="*/ 126 h 978"/>
                  <a:gd name="T10" fmla="*/ 300 w 582"/>
                  <a:gd name="T11" fmla="*/ 0 h 978"/>
                  <a:gd name="T12" fmla="*/ 30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59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247 w 1445"/>
                  <a:gd name="T1" fmla="*/ 0 h 1374"/>
                  <a:gd name="T2" fmla="*/ 0 w 1445"/>
                  <a:gd name="T3" fmla="*/ 93 h 1374"/>
                  <a:gd name="T4" fmla="*/ 656 w 1445"/>
                  <a:gd name="T5" fmla="*/ 1374 h 1374"/>
                  <a:gd name="T6" fmla="*/ 1445 w 1445"/>
                  <a:gd name="T7" fmla="*/ 1331 h 1374"/>
                  <a:gd name="T8" fmla="*/ 719 w 1445"/>
                  <a:gd name="T9" fmla="*/ 1182 h 1374"/>
                  <a:gd name="T10" fmla="*/ 204 w 1445"/>
                  <a:gd name="T11" fmla="*/ 156 h 1374"/>
                  <a:gd name="T12" fmla="*/ 247 w 1445"/>
                  <a:gd name="T13" fmla="*/ 0 h 1374"/>
                  <a:gd name="T14" fmla="*/ 247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60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463 w 1694"/>
                  <a:gd name="T1" fmla="*/ 0 h 855"/>
                  <a:gd name="T2" fmla="*/ 20 w 1694"/>
                  <a:gd name="T3" fmla="*/ 275 h 855"/>
                  <a:gd name="T4" fmla="*/ 0 w 1694"/>
                  <a:gd name="T5" fmla="*/ 335 h 855"/>
                  <a:gd name="T6" fmla="*/ 1389 w 1694"/>
                  <a:gd name="T7" fmla="*/ 855 h 855"/>
                  <a:gd name="T8" fmla="*/ 1694 w 1694"/>
                  <a:gd name="T9" fmla="*/ 731 h 855"/>
                  <a:gd name="T10" fmla="*/ 845 w 1694"/>
                  <a:gd name="T11" fmla="*/ 455 h 855"/>
                  <a:gd name="T12" fmla="*/ 1509 w 1694"/>
                  <a:gd name="T13" fmla="*/ 75 h 855"/>
                  <a:gd name="T14" fmla="*/ 1463 w 1694"/>
                  <a:gd name="T15" fmla="*/ 0 h 855"/>
                  <a:gd name="T16" fmla="*/ 1463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61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241 w 1806"/>
                  <a:gd name="T1" fmla="*/ 0 h 816"/>
                  <a:gd name="T2" fmla="*/ 0 w 1806"/>
                  <a:gd name="T3" fmla="*/ 101 h 816"/>
                  <a:gd name="T4" fmla="*/ 0 w 1806"/>
                  <a:gd name="T5" fmla="*/ 172 h 816"/>
                  <a:gd name="T6" fmla="*/ 1349 w 1806"/>
                  <a:gd name="T7" fmla="*/ 816 h 816"/>
                  <a:gd name="T8" fmla="*/ 1779 w 1806"/>
                  <a:gd name="T9" fmla="*/ 687 h 816"/>
                  <a:gd name="T10" fmla="*/ 1806 w 1806"/>
                  <a:gd name="T11" fmla="*/ 570 h 816"/>
                  <a:gd name="T12" fmla="*/ 1574 w 1806"/>
                  <a:gd name="T13" fmla="*/ 551 h 816"/>
                  <a:gd name="T14" fmla="*/ 1344 w 1806"/>
                  <a:gd name="T15" fmla="*/ 636 h 816"/>
                  <a:gd name="T16" fmla="*/ 207 w 1806"/>
                  <a:gd name="T17" fmla="*/ 129 h 816"/>
                  <a:gd name="T18" fmla="*/ 241 w 1806"/>
                  <a:gd name="T19" fmla="*/ 0 h 816"/>
                  <a:gd name="T20" fmla="*/ 241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62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6 w 1360"/>
                  <a:gd name="T1" fmla="*/ 59 h 1080"/>
                  <a:gd name="T2" fmla="*/ 0 w 1360"/>
                  <a:gd name="T3" fmla="*/ 180 h 1080"/>
                  <a:gd name="T4" fmla="*/ 10 w 1360"/>
                  <a:gd name="T5" fmla="*/ 314 h 1080"/>
                  <a:gd name="T6" fmla="*/ 78 w 1360"/>
                  <a:gd name="T7" fmla="*/ 384 h 1080"/>
                  <a:gd name="T8" fmla="*/ 226 w 1360"/>
                  <a:gd name="T9" fmla="*/ 419 h 1080"/>
                  <a:gd name="T10" fmla="*/ 805 w 1360"/>
                  <a:gd name="T11" fmla="*/ 844 h 1080"/>
                  <a:gd name="T12" fmla="*/ 1060 w 1360"/>
                  <a:gd name="T13" fmla="*/ 1040 h 1080"/>
                  <a:gd name="T14" fmla="*/ 1244 w 1360"/>
                  <a:gd name="T15" fmla="*/ 1080 h 1080"/>
                  <a:gd name="T16" fmla="*/ 1219 w 1360"/>
                  <a:gd name="T17" fmla="*/ 835 h 1080"/>
                  <a:gd name="T18" fmla="*/ 1360 w 1360"/>
                  <a:gd name="T19" fmla="*/ 465 h 1080"/>
                  <a:gd name="T20" fmla="*/ 1075 w 1360"/>
                  <a:gd name="T21" fmla="*/ 450 h 1080"/>
                  <a:gd name="T22" fmla="*/ 50 w 1360"/>
                  <a:gd name="T23" fmla="*/ 0 h 1080"/>
                  <a:gd name="T24" fmla="*/ 6 w 1360"/>
                  <a:gd name="T25" fmla="*/ 59 h 1080"/>
                  <a:gd name="T26" fmla="*/ 6 w 1360"/>
                  <a:gd name="T27" fmla="*/ 59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163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292 h 390"/>
                  <a:gd name="T2" fmla="*/ 53 w 1646"/>
                  <a:gd name="T3" fmla="*/ 273 h 390"/>
                  <a:gd name="T4" fmla="*/ 191 w 1646"/>
                  <a:gd name="T5" fmla="*/ 238 h 390"/>
                  <a:gd name="T6" fmla="*/ 281 w 1646"/>
                  <a:gd name="T7" fmla="*/ 216 h 390"/>
                  <a:gd name="T8" fmla="*/ 383 w 1646"/>
                  <a:gd name="T9" fmla="*/ 190 h 390"/>
                  <a:gd name="T10" fmla="*/ 490 w 1646"/>
                  <a:gd name="T11" fmla="*/ 165 h 390"/>
                  <a:gd name="T12" fmla="*/ 602 w 1646"/>
                  <a:gd name="T13" fmla="*/ 139 h 390"/>
                  <a:gd name="T14" fmla="*/ 715 w 1646"/>
                  <a:gd name="T15" fmla="*/ 112 h 390"/>
                  <a:gd name="T16" fmla="*/ 822 w 1646"/>
                  <a:gd name="T17" fmla="*/ 87 h 390"/>
                  <a:gd name="T18" fmla="*/ 924 w 1646"/>
                  <a:gd name="T19" fmla="*/ 64 h 390"/>
                  <a:gd name="T20" fmla="*/ 1014 w 1646"/>
                  <a:gd name="T21" fmla="*/ 43 h 390"/>
                  <a:gd name="T22" fmla="*/ 1150 w 1646"/>
                  <a:gd name="T23" fmla="*/ 12 h 390"/>
                  <a:gd name="T24" fmla="*/ 1202 w 1646"/>
                  <a:gd name="T25" fmla="*/ 0 h 390"/>
                  <a:gd name="T26" fmla="*/ 1646 w 1646"/>
                  <a:gd name="T27" fmla="*/ 75 h 390"/>
                  <a:gd name="T28" fmla="*/ 158 w 1646"/>
                  <a:gd name="T29" fmla="*/ 390 h 390"/>
                  <a:gd name="T30" fmla="*/ 0 w 1646"/>
                  <a:gd name="T31" fmla="*/ 292 h 390"/>
                  <a:gd name="T32" fmla="*/ 0 w 1646"/>
                  <a:gd name="T33" fmla="*/ 292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64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75 w 259"/>
                  <a:gd name="T1" fmla="*/ 0 h 417"/>
                  <a:gd name="T2" fmla="*/ 259 w 259"/>
                  <a:gd name="T3" fmla="*/ 21 h 417"/>
                  <a:gd name="T4" fmla="*/ 135 w 259"/>
                  <a:gd name="T5" fmla="*/ 241 h 417"/>
                  <a:gd name="T6" fmla="*/ 110 w 259"/>
                  <a:gd name="T7" fmla="*/ 417 h 417"/>
                  <a:gd name="T8" fmla="*/ 0 w 259"/>
                  <a:gd name="T9" fmla="*/ 350 h 417"/>
                  <a:gd name="T10" fmla="*/ 25 w 259"/>
                  <a:gd name="T11" fmla="*/ 80 h 417"/>
                  <a:gd name="T12" fmla="*/ 75 w 259"/>
                  <a:gd name="T13" fmla="*/ 0 h 417"/>
                  <a:gd name="T14" fmla="*/ 75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165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16 h 247"/>
                  <a:gd name="T2" fmla="*/ 174 w 423"/>
                  <a:gd name="T3" fmla="*/ 0 h 247"/>
                  <a:gd name="T4" fmla="*/ 423 w 423"/>
                  <a:gd name="T5" fmla="*/ 201 h 247"/>
                  <a:gd name="T6" fmla="*/ 44 w 423"/>
                  <a:gd name="T7" fmla="*/ 247 h 247"/>
                  <a:gd name="T8" fmla="*/ 0 w 423"/>
                  <a:gd name="T9" fmla="*/ 16 h 247"/>
                  <a:gd name="T10" fmla="*/ 0 w 423"/>
                  <a:gd name="T11" fmla="*/ 16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166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155 w 2378"/>
                  <a:gd name="T1" fmla="*/ 301 h 751"/>
                  <a:gd name="T2" fmla="*/ 129 w 2378"/>
                  <a:gd name="T3" fmla="*/ 450 h 751"/>
                  <a:gd name="T4" fmla="*/ 0 w 2378"/>
                  <a:gd name="T5" fmla="*/ 601 h 751"/>
                  <a:gd name="T6" fmla="*/ 563 w 2378"/>
                  <a:gd name="T7" fmla="*/ 751 h 751"/>
                  <a:gd name="T8" fmla="*/ 1684 w 2378"/>
                  <a:gd name="T9" fmla="*/ 647 h 751"/>
                  <a:gd name="T10" fmla="*/ 1763 w 2378"/>
                  <a:gd name="T11" fmla="*/ 616 h 751"/>
                  <a:gd name="T12" fmla="*/ 1913 w 2378"/>
                  <a:gd name="T13" fmla="*/ 647 h 751"/>
                  <a:gd name="T14" fmla="*/ 2042 w 2378"/>
                  <a:gd name="T15" fmla="*/ 630 h 751"/>
                  <a:gd name="T16" fmla="*/ 2187 w 2378"/>
                  <a:gd name="T17" fmla="*/ 607 h 751"/>
                  <a:gd name="T18" fmla="*/ 2221 w 2378"/>
                  <a:gd name="T19" fmla="*/ 580 h 751"/>
                  <a:gd name="T20" fmla="*/ 2276 w 2378"/>
                  <a:gd name="T21" fmla="*/ 534 h 751"/>
                  <a:gd name="T22" fmla="*/ 2326 w 2378"/>
                  <a:gd name="T23" fmla="*/ 490 h 751"/>
                  <a:gd name="T24" fmla="*/ 2348 w 2378"/>
                  <a:gd name="T25" fmla="*/ 471 h 751"/>
                  <a:gd name="T26" fmla="*/ 2378 w 2378"/>
                  <a:gd name="T27" fmla="*/ 186 h 751"/>
                  <a:gd name="T28" fmla="*/ 2218 w 2378"/>
                  <a:gd name="T29" fmla="*/ 0 h 751"/>
                  <a:gd name="T30" fmla="*/ 1439 w 2378"/>
                  <a:gd name="T31" fmla="*/ 140 h 751"/>
                  <a:gd name="T32" fmla="*/ 155 w 2378"/>
                  <a:gd name="T33" fmla="*/ 301 h 751"/>
                  <a:gd name="T34" fmla="*/ 155 w 2378"/>
                  <a:gd name="T35" fmla="*/ 301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67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15 w 3063"/>
                  <a:gd name="T1" fmla="*/ 29 h 1730"/>
                  <a:gd name="T2" fmla="*/ 134 w 3063"/>
                  <a:gd name="T3" fmla="*/ 0 h 1730"/>
                  <a:gd name="T4" fmla="*/ 205 w 3063"/>
                  <a:gd name="T5" fmla="*/ 184 h 1730"/>
                  <a:gd name="T6" fmla="*/ 306 w 3063"/>
                  <a:gd name="T7" fmla="*/ 212 h 1730"/>
                  <a:gd name="T8" fmla="*/ 880 w 3063"/>
                  <a:gd name="T9" fmla="*/ 630 h 1730"/>
                  <a:gd name="T10" fmla="*/ 669 w 3063"/>
                  <a:gd name="T11" fmla="*/ 680 h 1730"/>
                  <a:gd name="T12" fmla="*/ 809 w 3063"/>
                  <a:gd name="T13" fmla="*/ 936 h 1730"/>
                  <a:gd name="T14" fmla="*/ 1284 w 3063"/>
                  <a:gd name="T15" fmla="*/ 885 h 1730"/>
                  <a:gd name="T16" fmla="*/ 1594 w 3063"/>
                  <a:gd name="T17" fmla="*/ 980 h 1730"/>
                  <a:gd name="T18" fmla="*/ 2453 w 3063"/>
                  <a:gd name="T19" fmla="*/ 705 h 1730"/>
                  <a:gd name="T20" fmla="*/ 2883 w 3063"/>
                  <a:gd name="T21" fmla="*/ 730 h 1730"/>
                  <a:gd name="T22" fmla="*/ 3063 w 3063"/>
                  <a:gd name="T23" fmla="*/ 970 h 1730"/>
                  <a:gd name="T24" fmla="*/ 3014 w 3063"/>
                  <a:gd name="T25" fmla="*/ 1427 h 1730"/>
                  <a:gd name="T26" fmla="*/ 2858 w 3063"/>
                  <a:gd name="T27" fmla="*/ 1555 h 1730"/>
                  <a:gd name="T28" fmla="*/ 2537 w 3063"/>
                  <a:gd name="T29" fmla="*/ 1614 h 1730"/>
                  <a:gd name="T30" fmla="*/ 2388 w 3063"/>
                  <a:gd name="T31" fmla="*/ 1581 h 1730"/>
                  <a:gd name="T32" fmla="*/ 2269 w 3063"/>
                  <a:gd name="T33" fmla="*/ 1620 h 1730"/>
                  <a:gd name="T34" fmla="*/ 1115 w 3063"/>
                  <a:gd name="T35" fmla="*/ 1730 h 1730"/>
                  <a:gd name="T36" fmla="*/ 561 w 3063"/>
                  <a:gd name="T37" fmla="*/ 1594 h 1730"/>
                  <a:gd name="T38" fmla="*/ 964 w 3063"/>
                  <a:gd name="T39" fmla="*/ 1535 h 1730"/>
                  <a:gd name="T40" fmla="*/ 2554 w 3063"/>
                  <a:gd name="T41" fmla="*/ 1409 h 1730"/>
                  <a:gd name="T42" fmla="*/ 2808 w 3063"/>
                  <a:gd name="T43" fmla="*/ 1395 h 1730"/>
                  <a:gd name="T44" fmla="*/ 2908 w 3063"/>
                  <a:gd name="T45" fmla="*/ 1160 h 1730"/>
                  <a:gd name="T46" fmla="*/ 2892 w 3063"/>
                  <a:gd name="T47" fmla="*/ 1133 h 1730"/>
                  <a:gd name="T48" fmla="*/ 2855 w 3063"/>
                  <a:gd name="T49" fmla="*/ 1074 h 1730"/>
                  <a:gd name="T50" fmla="*/ 2834 w 3063"/>
                  <a:gd name="T51" fmla="*/ 1042 h 1730"/>
                  <a:gd name="T52" fmla="*/ 2815 w 3063"/>
                  <a:gd name="T53" fmla="*/ 1012 h 1730"/>
                  <a:gd name="T54" fmla="*/ 2788 w 3063"/>
                  <a:gd name="T55" fmla="*/ 980 h 1730"/>
                  <a:gd name="T56" fmla="*/ 2536 w 3063"/>
                  <a:gd name="T57" fmla="*/ 1006 h 1730"/>
                  <a:gd name="T58" fmla="*/ 2372 w 3063"/>
                  <a:gd name="T59" fmla="*/ 1029 h 1730"/>
                  <a:gd name="T60" fmla="*/ 2298 w 3063"/>
                  <a:gd name="T61" fmla="*/ 1040 h 1730"/>
                  <a:gd name="T62" fmla="*/ 784 w 3063"/>
                  <a:gd name="T63" fmla="*/ 1215 h 1730"/>
                  <a:gd name="T64" fmla="*/ 703 w 3063"/>
                  <a:gd name="T65" fmla="*/ 1237 h 1730"/>
                  <a:gd name="T66" fmla="*/ 0 w 3063"/>
                  <a:gd name="T67" fmla="*/ 119 h 1730"/>
                  <a:gd name="T68" fmla="*/ 459 w 3063"/>
                  <a:gd name="T69" fmla="*/ 710 h 1730"/>
                  <a:gd name="T70" fmla="*/ 15 w 3063"/>
                  <a:gd name="T71" fmla="*/ 29 h 1730"/>
                  <a:gd name="T72" fmla="*/ 15 w 3063"/>
                  <a:gd name="T73" fmla="*/ 29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68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178 h 178"/>
                  <a:gd name="T2" fmla="*/ 423 w 593"/>
                  <a:gd name="T3" fmla="*/ 161 h 178"/>
                  <a:gd name="T4" fmla="*/ 593 w 593"/>
                  <a:gd name="T5" fmla="*/ 142 h 178"/>
                  <a:gd name="T6" fmla="*/ 519 w 593"/>
                  <a:gd name="T7" fmla="*/ 68 h 178"/>
                  <a:gd name="T8" fmla="*/ 546 w 593"/>
                  <a:gd name="T9" fmla="*/ 0 h 178"/>
                  <a:gd name="T10" fmla="*/ 380 w 593"/>
                  <a:gd name="T11" fmla="*/ 29 h 178"/>
                  <a:gd name="T12" fmla="*/ 155 w 593"/>
                  <a:gd name="T13" fmla="*/ 124 h 178"/>
                  <a:gd name="T14" fmla="*/ 0 w 593"/>
                  <a:gd name="T15" fmla="*/ 178 h 178"/>
                  <a:gd name="T16" fmla="*/ 0 w 593"/>
                  <a:gd name="T17" fmla="*/ 178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69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9 w 264"/>
                  <a:gd name="T1" fmla="*/ 420 h 477"/>
                  <a:gd name="T2" fmla="*/ 0 w 264"/>
                  <a:gd name="T3" fmla="*/ 266 h 477"/>
                  <a:gd name="T4" fmla="*/ 59 w 264"/>
                  <a:gd name="T5" fmla="*/ 96 h 477"/>
                  <a:gd name="T6" fmla="*/ 109 w 264"/>
                  <a:gd name="T7" fmla="*/ 0 h 477"/>
                  <a:gd name="T8" fmla="*/ 264 w 264"/>
                  <a:gd name="T9" fmla="*/ 81 h 477"/>
                  <a:gd name="T10" fmla="*/ 214 w 264"/>
                  <a:gd name="T11" fmla="*/ 106 h 477"/>
                  <a:gd name="T12" fmla="*/ 119 w 264"/>
                  <a:gd name="T13" fmla="*/ 131 h 477"/>
                  <a:gd name="T14" fmla="*/ 73 w 264"/>
                  <a:gd name="T15" fmla="*/ 245 h 477"/>
                  <a:gd name="T16" fmla="*/ 73 w 264"/>
                  <a:gd name="T17" fmla="*/ 366 h 477"/>
                  <a:gd name="T18" fmla="*/ 144 w 264"/>
                  <a:gd name="T19" fmla="*/ 477 h 477"/>
                  <a:gd name="T20" fmla="*/ 9 w 264"/>
                  <a:gd name="T21" fmla="*/ 420 h 477"/>
                  <a:gd name="T22" fmla="*/ 9 w 264"/>
                  <a:gd name="T23" fmla="*/ 42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70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297 h 496"/>
                  <a:gd name="T2" fmla="*/ 1110 w 1385"/>
                  <a:gd name="T3" fmla="*/ 0 h 496"/>
                  <a:gd name="T4" fmla="*/ 1255 w 1385"/>
                  <a:gd name="T5" fmla="*/ 31 h 496"/>
                  <a:gd name="T6" fmla="*/ 269 w 1385"/>
                  <a:gd name="T7" fmla="*/ 309 h 496"/>
                  <a:gd name="T8" fmla="*/ 1385 w 1385"/>
                  <a:gd name="T9" fmla="*/ 121 h 496"/>
                  <a:gd name="T10" fmla="*/ 291 w 1385"/>
                  <a:gd name="T11" fmla="*/ 496 h 496"/>
                  <a:gd name="T12" fmla="*/ 0 w 1385"/>
                  <a:gd name="T13" fmla="*/ 297 h 496"/>
                  <a:gd name="T14" fmla="*/ 0 w 1385"/>
                  <a:gd name="T15" fmla="*/ 297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71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44 h 300"/>
                  <a:gd name="T2" fmla="*/ 187 w 595"/>
                  <a:gd name="T3" fmla="*/ 0 h 300"/>
                  <a:gd name="T4" fmla="*/ 428 w 595"/>
                  <a:gd name="T5" fmla="*/ 131 h 300"/>
                  <a:gd name="T6" fmla="*/ 595 w 595"/>
                  <a:gd name="T7" fmla="*/ 251 h 300"/>
                  <a:gd name="T8" fmla="*/ 490 w 595"/>
                  <a:gd name="T9" fmla="*/ 269 h 300"/>
                  <a:gd name="T10" fmla="*/ 375 w 595"/>
                  <a:gd name="T11" fmla="*/ 193 h 300"/>
                  <a:gd name="T12" fmla="*/ 291 w 595"/>
                  <a:gd name="T13" fmla="*/ 109 h 300"/>
                  <a:gd name="T14" fmla="*/ 155 w 595"/>
                  <a:gd name="T15" fmla="*/ 94 h 300"/>
                  <a:gd name="T16" fmla="*/ 140 w 595"/>
                  <a:gd name="T17" fmla="*/ 300 h 300"/>
                  <a:gd name="T18" fmla="*/ 0 w 595"/>
                  <a:gd name="T19" fmla="*/ 44 h 300"/>
                  <a:gd name="T20" fmla="*/ 0 w 595"/>
                  <a:gd name="T21" fmla="*/ 44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72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71 w 452"/>
                  <a:gd name="T1" fmla="*/ 96 h 1211"/>
                  <a:gd name="T2" fmla="*/ 362 w 452"/>
                  <a:gd name="T3" fmla="*/ 0 h 1211"/>
                  <a:gd name="T4" fmla="*/ 452 w 452"/>
                  <a:gd name="T5" fmla="*/ 110 h 1211"/>
                  <a:gd name="T6" fmla="*/ 322 w 452"/>
                  <a:gd name="T7" fmla="*/ 776 h 1211"/>
                  <a:gd name="T8" fmla="*/ 186 w 452"/>
                  <a:gd name="T9" fmla="*/ 896 h 1211"/>
                  <a:gd name="T10" fmla="*/ 182 w 452"/>
                  <a:gd name="T11" fmla="*/ 1211 h 1211"/>
                  <a:gd name="T12" fmla="*/ 71 w 452"/>
                  <a:gd name="T13" fmla="*/ 1086 h 1211"/>
                  <a:gd name="T14" fmla="*/ 49 w 452"/>
                  <a:gd name="T15" fmla="*/ 941 h 1211"/>
                  <a:gd name="T16" fmla="*/ 27 w 452"/>
                  <a:gd name="T17" fmla="*/ 841 h 1211"/>
                  <a:gd name="T18" fmla="*/ 5 w 452"/>
                  <a:gd name="T19" fmla="*/ 794 h 1211"/>
                  <a:gd name="T20" fmla="*/ 0 w 452"/>
                  <a:gd name="T21" fmla="*/ 772 h 1211"/>
                  <a:gd name="T22" fmla="*/ 5 w 452"/>
                  <a:gd name="T23" fmla="*/ 716 h 1211"/>
                  <a:gd name="T24" fmla="*/ 30 w 452"/>
                  <a:gd name="T25" fmla="*/ 549 h 1211"/>
                  <a:gd name="T26" fmla="*/ 61 w 452"/>
                  <a:gd name="T27" fmla="*/ 382 h 1211"/>
                  <a:gd name="T28" fmla="*/ 77 w 452"/>
                  <a:gd name="T29" fmla="*/ 305 h 1211"/>
                  <a:gd name="T30" fmla="*/ 37 w 452"/>
                  <a:gd name="T31" fmla="*/ 121 h 1211"/>
                  <a:gd name="T32" fmla="*/ 71 w 452"/>
                  <a:gd name="T33" fmla="*/ 96 h 1211"/>
                  <a:gd name="T34" fmla="*/ 71 w 452"/>
                  <a:gd name="T35" fmla="*/ 96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173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109 h 1290"/>
                  <a:gd name="T2" fmla="*/ 369 w 474"/>
                  <a:gd name="T3" fmla="*/ 0 h 1290"/>
                  <a:gd name="T4" fmla="*/ 474 w 474"/>
                  <a:gd name="T5" fmla="*/ 214 h 1290"/>
                  <a:gd name="T6" fmla="*/ 310 w 474"/>
                  <a:gd name="T7" fmla="*/ 689 h 1290"/>
                  <a:gd name="T8" fmla="*/ 434 w 474"/>
                  <a:gd name="T9" fmla="*/ 1005 h 1290"/>
                  <a:gd name="T10" fmla="*/ 230 w 474"/>
                  <a:gd name="T11" fmla="*/ 959 h 1290"/>
                  <a:gd name="T12" fmla="*/ 140 w 474"/>
                  <a:gd name="T13" fmla="*/ 1290 h 1290"/>
                  <a:gd name="T14" fmla="*/ 57 w 474"/>
                  <a:gd name="T15" fmla="*/ 1026 h 1290"/>
                  <a:gd name="T16" fmla="*/ 15 w 474"/>
                  <a:gd name="T17" fmla="*/ 779 h 1290"/>
                  <a:gd name="T18" fmla="*/ 90 w 474"/>
                  <a:gd name="T19" fmla="*/ 509 h 1290"/>
                  <a:gd name="T20" fmla="*/ 34 w 474"/>
                  <a:gd name="T21" fmla="*/ 304 h 1290"/>
                  <a:gd name="T22" fmla="*/ 124 w 474"/>
                  <a:gd name="T23" fmla="*/ 214 h 1290"/>
                  <a:gd name="T24" fmla="*/ 230 w 474"/>
                  <a:gd name="T25" fmla="*/ 244 h 1290"/>
                  <a:gd name="T26" fmla="*/ 190 w 474"/>
                  <a:gd name="T27" fmla="*/ 339 h 1290"/>
                  <a:gd name="T28" fmla="*/ 264 w 474"/>
                  <a:gd name="T29" fmla="*/ 390 h 1290"/>
                  <a:gd name="T30" fmla="*/ 115 w 474"/>
                  <a:gd name="T31" fmla="*/ 689 h 1290"/>
                  <a:gd name="T32" fmla="*/ 190 w 474"/>
                  <a:gd name="T33" fmla="*/ 675 h 1290"/>
                  <a:gd name="T34" fmla="*/ 115 w 474"/>
                  <a:gd name="T35" fmla="*/ 900 h 1290"/>
                  <a:gd name="T36" fmla="*/ 214 w 474"/>
                  <a:gd name="T37" fmla="*/ 785 h 1290"/>
                  <a:gd name="T38" fmla="*/ 260 w 474"/>
                  <a:gd name="T39" fmla="*/ 555 h 1290"/>
                  <a:gd name="T40" fmla="*/ 260 w 474"/>
                  <a:gd name="T41" fmla="*/ 484 h 1290"/>
                  <a:gd name="T42" fmla="*/ 339 w 474"/>
                  <a:gd name="T43" fmla="*/ 314 h 1290"/>
                  <a:gd name="T44" fmla="*/ 285 w 474"/>
                  <a:gd name="T45" fmla="*/ 300 h 1290"/>
                  <a:gd name="T46" fmla="*/ 304 w 474"/>
                  <a:gd name="T47" fmla="*/ 170 h 1290"/>
                  <a:gd name="T48" fmla="*/ 180 w 474"/>
                  <a:gd name="T49" fmla="*/ 149 h 1290"/>
                  <a:gd name="T50" fmla="*/ 199 w 474"/>
                  <a:gd name="T51" fmla="*/ 99 h 1290"/>
                  <a:gd name="T52" fmla="*/ 25 w 474"/>
                  <a:gd name="T53" fmla="*/ 195 h 1290"/>
                  <a:gd name="T54" fmla="*/ 0 w 474"/>
                  <a:gd name="T55" fmla="*/ 109 h 1290"/>
                  <a:gd name="T56" fmla="*/ 0 w 474"/>
                  <a:gd name="T57" fmla="*/ 109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74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136 h 686"/>
                  <a:gd name="T2" fmla="*/ 60 w 794"/>
                  <a:gd name="T3" fmla="*/ 40 h 686"/>
                  <a:gd name="T4" fmla="*/ 134 w 794"/>
                  <a:gd name="T5" fmla="*/ 0 h 686"/>
                  <a:gd name="T6" fmla="*/ 144 w 794"/>
                  <a:gd name="T7" fmla="*/ 96 h 686"/>
                  <a:gd name="T8" fmla="*/ 349 w 794"/>
                  <a:gd name="T9" fmla="*/ 291 h 686"/>
                  <a:gd name="T10" fmla="*/ 653 w 794"/>
                  <a:gd name="T11" fmla="*/ 466 h 686"/>
                  <a:gd name="T12" fmla="*/ 794 w 794"/>
                  <a:gd name="T13" fmla="*/ 341 h 686"/>
                  <a:gd name="T14" fmla="*/ 714 w 794"/>
                  <a:gd name="T15" fmla="*/ 686 h 686"/>
                  <a:gd name="T16" fmla="*/ 100 w 794"/>
                  <a:gd name="T17" fmla="*/ 230 h 686"/>
                  <a:gd name="T18" fmla="*/ 20 w 794"/>
                  <a:gd name="T19" fmla="*/ 215 h 686"/>
                  <a:gd name="T20" fmla="*/ 0 w 794"/>
                  <a:gd name="T21" fmla="*/ 136 h 686"/>
                  <a:gd name="T22" fmla="*/ 0 w 794"/>
                  <a:gd name="T23" fmla="*/ 136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75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32 w 902"/>
                  <a:gd name="T1" fmla="*/ 40 h 521"/>
                  <a:gd name="T2" fmla="*/ 0 w 902"/>
                  <a:gd name="T3" fmla="*/ 102 h 521"/>
                  <a:gd name="T4" fmla="*/ 143 w 902"/>
                  <a:gd name="T5" fmla="*/ 121 h 521"/>
                  <a:gd name="T6" fmla="*/ 767 w 902"/>
                  <a:gd name="T7" fmla="*/ 446 h 521"/>
                  <a:gd name="T8" fmla="*/ 812 w 902"/>
                  <a:gd name="T9" fmla="*/ 521 h 521"/>
                  <a:gd name="T10" fmla="*/ 902 w 902"/>
                  <a:gd name="T11" fmla="*/ 435 h 521"/>
                  <a:gd name="T12" fmla="*/ 93 w 902"/>
                  <a:gd name="T13" fmla="*/ 0 h 521"/>
                  <a:gd name="T14" fmla="*/ 32 w 902"/>
                  <a:gd name="T15" fmla="*/ 40 h 521"/>
                  <a:gd name="T16" fmla="*/ 32 w 902"/>
                  <a:gd name="T17" fmla="*/ 4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76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11 w 2259"/>
                  <a:gd name="T1" fmla="*/ 515 h 900"/>
                  <a:gd name="T2" fmla="*/ 90 w 2259"/>
                  <a:gd name="T3" fmla="*/ 655 h 900"/>
                  <a:gd name="T4" fmla="*/ 226 w 2259"/>
                  <a:gd name="T5" fmla="*/ 709 h 900"/>
                  <a:gd name="T6" fmla="*/ 231 w 2259"/>
                  <a:gd name="T7" fmla="*/ 510 h 900"/>
                  <a:gd name="T8" fmla="*/ 321 w 2259"/>
                  <a:gd name="T9" fmla="*/ 284 h 900"/>
                  <a:gd name="T10" fmla="*/ 201 w 2259"/>
                  <a:gd name="T11" fmla="*/ 345 h 900"/>
                  <a:gd name="T12" fmla="*/ 155 w 2259"/>
                  <a:gd name="T13" fmla="*/ 379 h 900"/>
                  <a:gd name="T14" fmla="*/ 141 w 2259"/>
                  <a:gd name="T15" fmla="*/ 315 h 900"/>
                  <a:gd name="T16" fmla="*/ 146 w 2259"/>
                  <a:gd name="T17" fmla="*/ 184 h 900"/>
                  <a:gd name="T18" fmla="*/ 511 w 2259"/>
                  <a:gd name="T19" fmla="*/ 0 h 900"/>
                  <a:gd name="T20" fmla="*/ 504 w 2259"/>
                  <a:gd name="T21" fmla="*/ 233 h 900"/>
                  <a:gd name="T22" fmla="*/ 437 w 2259"/>
                  <a:gd name="T23" fmla="*/ 283 h 900"/>
                  <a:gd name="T24" fmla="*/ 390 w 2259"/>
                  <a:gd name="T25" fmla="*/ 540 h 900"/>
                  <a:gd name="T26" fmla="*/ 481 w 2259"/>
                  <a:gd name="T27" fmla="*/ 730 h 900"/>
                  <a:gd name="T28" fmla="*/ 1885 w 2259"/>
                  <a:gd name="T29" fmla="*/ 305 h 900"/>
                  <a:gd name="T30" fmla="*/ 1780 w 2259"/>
                  <a:gd name="T31" fmla="*/ 100 h 900"/>
                  <a:gd name="T32" fmla="*/ 2259 w 2259"/>
                  <a:gd name="T33" fmla="*/ 299 h 900"/>
                  <a:gd name="T34" fmla="*/ 2179 w 2259"/>
                  <a:gd name="T35" fmla="*/ 355 h 900"/>
                  <a:gd name="T36" fmla="*/ 496 w 2259"/>
                  <a:gd name="T37" fmla="*/ 900 h 900"/>
                  <a:gd name="T38" fmla="*/ 349 w 2259"/>
                  <a:gd name="T39" fmla="*/ 864 h 900"/>
                  <a:gd name="T40" fmla="*/ 46 w 2259"/>
                  <a:gd name="T41" fmla="*/ 740 h 900"/>
                  <a:gd name="T42" fmla="*/ 0 w 2259"/>
                  <a:gd name="T43" fmla="*/ 600 h 900"/>
                  <a:gd name="T44" fmla="*/ 11 w 2259"/>
                  <a:gd name="T45" fmla="*/ 515 h 900"/>
                  <a:gd name="T46" fmla="*/ 11 w 2259"/>
                  <a:gd name="T47" fmla="*/ 515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77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100 w 1340"/>
                  <a:gd name="T1" fmla="*/ 210 h 586"/>
                  <a:gd name="T2" fmla="*/ 634 w 1340"/>
                  <a:gd name="T3" fmla="*/ 0 h 586"/>
                  <a:gd name="T4" fmla="*/ 1340 w 1340"/>
                  <a:gd name="T5" fmla="*/ 170 h 586"/>
                  <a:gd name="T6" fmla="*/ 1208 w 1340"/>
                  <a:gd name="T7" fmla="*/ 256 h 586"/>
                  <a:gd name="T8" fmla="*/ 14 w 1340"/>
                  <a:gd name="T9" fmla="*/ 586 h 586"/>
                  <a:gd name="T10" fmla="*/ 0 w 1340"/>
                  <a:gd name="T11" fmla="*/ 436 h 586"/>
                  <a:gd name="T12" fmla="*/ 100 w 1340"/>
                  <a:gd name="T13" fmla="*/ 210 h 586"/>
                  <a:gd name="T14" fmla="*/ 100 w 1340"/>
                  <a:gd name="T15" fmla="*/ 21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78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45 h 770"/>
                  <a:gd name="T2" fmla="*/ 24 w 1387"/>
                  <a:gd name="T3" fmla="*/ 0 h 770"/>
                  <a:gd name="T4" fmla="*/ 1387 w 1387"/>
                  <a:gd name="T5" fmla="*/ 659 h 770"/>
                  <a:gd name="T6" fmla="*/ 1356 w 1387"/>
                  <a:gd name="T7" fmla="*/ 770 h 770"/>
                  <a:gd name="T8" fmla="*/ 0 w 1387"/>
                  <a:gd name="T9" fmla="*/ 45 h 770"/>
                  <a:gd name="T10" fmla="*/ 0 w 1387"/>
                  <a:gd name="T11" fmla="*/ 45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79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9 w 2793"/>
                  <a:gd name="T1" fmla="*/ 280 h 946"/>
                  <a:gd name="T2" fmla="*/ 1219 w 2793"/>
                  <a:gd name="T3" fmla="*/ 716 h 946"/>
                  <a:gd name="T4" fmla="*/ 1169 w 2793"/>
                  <a:gd name="T5" fmla="*/ 946 h 946"/>
                  <a:gd name="T6" fmla="*/ 1433 w 2793"/>
                  <a:gd name="T7" fmla="*/ 856 h 946"/>
                  <a:gd name="T8" fmla="*/ 1584 w 2793"/>
                  <a:gd name="T9" fmla="*/ 795 h 946"/>
                  <a:gd name="T10" fmla="*/ 1544 w 2793"/>
                  <a:gd name="T11" fmla="*/ 590 h 946"/>
                  <a:gd name="T12" fmla="*/ 1928 w 2793"/>
                  <a:gd name="T13" fmla="*/ 441 h 946"/>
                  <a:gd name="T14" fmla="*/ 2003 w 2793"/>
                  <a:gd name="T15" fmla="*/ 586 h 946"/>
                  <a:gd name="T16" fmla="*/ 1959 w 2793"/>
                  <a:gd name="T17" fmla="*/ 835 h 946"/>
                  <a:gd name="T18" fmla="*/ 2498 w 2793"/>
                  <a:gd name="T19" fmla="*/ 574 h 946"/>
                  <a:gd name="T20" fmla="*/ 2648 w 2793"/>
                  <a:gd name="T21" fmla="*/ 586 h 946"/>
                  <a:gd name="T22" fmla="*/ 2793 w 2793"/>
                  <a:gd name="T23" fmla="*/ 310 h 946"/>
                  <a:gd name="T24" fmla="*/ 2778 w 2793"/>
                  <a:gd name="T25" fmla="*/ 106 h 946"/>
                  <a:gd name="T26" fmla="*/ 2588 w 2793"/>
                  <a:gd name="T27" fmla="*/ 0 h 946"/>
                  <a:gd name="T28" fmla="*/ 1194 w 2793"/>
                  <a:gd name="T29" fmla="*/ 435 h 946"/>
                  <a:gd name="T30" fmla="*/ 1089 w 2793"/>
                  <a:gd name="T31" fmla="*/ 490 h 946"/>
                  <a:gd name="T32" fmla="*/ 0 w 2793"/>
                  <a:gd name="T33" fmla="*/ 115 h 946"/>
                  <a:gd name="T34" fmla="*/ 9 w 2793"/>
                  <a:gd name="T35" fmla="*/ 280 h 946"/>
                  <a:gd name="T36" fmla="*/ 9 w 2793"/>
                  <a:gd name="T37" fmla="*/ 28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80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316 h 1267"/>
                  <a:gd name="T2" fmla="*/ 1490 w 2984"/>
                  <a:gd name="T3" fmla="*/ 0 h 1267"/>
                  <a:gd name="T4" fmla="*/ 2284 w 2984"/>
                  <a:gd name="T5" fmla="*/ 170 h 1267"/>
                  <a:gd name="T6" fmla="*/ 991 w 2984"/>
                  <a:gd name="T7" fmla="*/ 481 h 1267"/>
                  <a:gd name="T8" fmla="*/ 1291 w 2984"/>
                  <a:gd name="T9" fmla="*/ 586 h 1267"/>
                  <a:gd name="T10" fmla="*/ 2598 w 2984"/>
                  <a:gd name="T11" fmla="*/ 266 h 1267"/>
                  <a:gd name="T12" fmla="*/ 2731 w 2984"/>
                  <a:gd name="T13" fmla="*/ 213 h 1267"/>
                  <a:gd name="T14" fmla="*/ 2904 w 2984"/>
                  <a:gd name="T15" fmla="*/ 306 h 1267"/>
                  <a:gd name="T16" fmla="*/ 2979 w 2984"/>
                  <a:gd name="T17" fmla="*/ 421 h 1267"/>
                  <a:gd name="T18" fmla="*/ 2984 w 2984"/>
                  <a:gd name="T19" fmla="*/ 741 h 1267"/>
                  <a:gd name="T20" fmla="*/ 2824 w 2984"/>
                  <a:gd name="T21" fmla="*/ 957 h 1267"/>
                  <a:gd name="T22" fmla="*/ 2674 w 2984"/>
                  <a:gd name="T23" fmla="*/ 967 h 1267"/>
                  <a:gd name="T24" fmla="*/ 2649 w 2984"/>
                  <a:gd name="T25" fmla="*/ 1032 h 1267"/>
                  <a:gd name="T26" fmla="*/ 2514 w 2984"/>
                  <a:gd name="T27" fmla="*/ 1097 h 1267"/>
                  <a:gd name="T28" fmla="*/ 2349 w 2984"/>
                  <a:gd name="T29" fmla="*/ 1147 h 1267"/>
                  <a:gd name="T30" fmla="*/ 2119 w 2984"/>
                  <a:gd name="T31" fmla="*/ 1267 h 1267"/>
                  <a:gd name="T32" fmla="*/ 2135 w 2984"/>
                  <a:gd name="T33" fmla="*/ 1206 h 1267"/>
                  <a:gd name="T34" fmla="*/ 2209 w 2984"/>
                  <a:gd name="T35" fmla="*/ 1026 h 1267"/>
                  <a:gd name="T36" fmla="*/ 2759 w 2984"/>
                  <a:gd name="T37" fmla="*/ 806 h 1267"/>
                  <a:gd name="T38" fmla="*/ 2864 w 2984"/>
                  <a:gd name="T39" fmla="*/ 676 h 1267"/>
                  <a:gd name="T40" fmla="*/ 2835 w 2984"/>
                  <a:gd name="T41" fmla="*/ 446 h 1267"/>
                  <a:gd name="T42" fmla="*/ 2759 w 2984"/>
                  <a:gd name="T43" fmla="*/ 403 h 1267"/>
                  <a:gd name="T44" fmla="*/ 1375 w 2984"/>
                  <a:gd name="T45" fmla="*/ 787 h 1267"/>
                  <a:gd name="T46" fmla="*/ 0 w 2984"/>
                  <a:gd name="T47" fmla="*/ 316 h 1267"/>
                  <a:gd name="T48" fmla="*/ 0 w 2984"/>
                  <a:gd name="T49" fmla="*/ 31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81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509 w 1534"/>
                  <a:gd name="T1" fmla="*/ 236 h 781"/>
                  <a:gd name="T2" fmla="*/ 1419 w 1534"/>
                  <a:gd name="T3" fmla="*/ 0 h 781"/>
                  <a:gd name="T4" fmla="*/ 1408 w 1534"/>
                  <a:gd name="T5" fmla="*/ 137 h 781"/>
                  <a:gd name="T6" fmla="*/ 1423 w 1534"/>
                  <a:gd name="T7" fmla="*/ 251 h 781"/>
                  <a:gd name="T8" fmla="*/ 1534 w 1534"/>
                  <a:gd name="T9" fmla="*/ 331 h 781"/>
                  <a:gd name="T10" fmla="*/ 115 w 1534"/>
                  <a:gd name="T11" fmla="*/ 781 h 781"/>
                  <a:gd name="T12" fmla="*/ 40 w 1534"/>
                  <a:gd name="T13" fmla="*/ 741 h 781"/>
                  <a:gd name="T14" fmla="*/ 0 w 1534"/>
                  <a:gd name="T15" fmla="*/ 611 h 781"/>
                  <a:gd name="T16" fmla="*/ 55 w 1534"/>
                  <a:gd name="T17" fmla="*/ 345 h 781"/>
                  <a:gd name="T18" fmla="*/ 109 w 1534"/>
                  <a:gd name="T19" fmla="*/ 316 h 781"/>
                  <a:gd name="T20" fmla="*/ 245 w 1534"/>
                  <a:gd name="T21" fmla="*/ 586 h 781"/>
                  <a:gd name="T22" fmla="*/ 316 w 1534"/>
                  <a:gd name="T23" fmla="*/ 648 h 781"/>
                  <a:gd name="T24" fmla="*/ 325 w 1534"/>
                  <a:gd name="T25" fmla="*/ 410 h 781"/>
                  <a:gd name="T26" fmla="*/ 409 w 1534"/>
                  <a:gd name="T27" fmla="*/ 331 h 781"/>
                  <a:gd name="T28" fmla="*/ 577 w 1534"/>
                  <a:gd name="T29" fmla="*/ 387 h 781"/>
                  <a:gd name="T30" fmla="*/ 509 w 1534"/>
                  <a:gd name="T31" fmla="*/ 236 h 781"/>
                  <a:gd name="T32" fmla="*/ 509 w 1534"/>
                  <a:gd name="T33" fmla="*/ 236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182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229 h 264"/>
                  <a:gd name="T2" fmla="*/ 310 w 468"/>
                  <a:gd name="T3" fmla="*/ 199 h 264"/>
                  <a:gd name="T4" fmla="*/ 294 w 468"/>
                  <a:gd name="T5" fmla="*/ 264 h 264"/>
                  <a:gd name="T6" fmla="*/ 434 w 468"/>
                  <a:gd name="T7" fmla="*/ 210 h 264"/>
                  <a:gd name="T8" fmla="*/ 468 w 468"/>
                  <a:gd name="T9" fmla="*/ 0 h 264"/>
                  <a:gd name="T10" fmla="*/ 0 w 468"/>
                  <a:gd name="T11" fmla="*/ 229 h 264"/>
                  <a:gd name="T12" fmla="*/ 0 w 468"/>
                  <a:gd name="T13" fmla="*/ 229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83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25 w 3069"/>
                  <a:gd name="T1" fmla="*/ 281 h 1082"/>
                  <a:gd name="T2" fmla="*/ 0 w 3069"/>
                  <a:gd name="T3" fmla="*/ 384 h 1082"/>
                  <a:gd name="T4" fmla="*/ 272 w 3069"/>
                  <a:gd name="T5" fmla="*/ 520 h 1082"/>
                  <a:gd name="T6" fmla="*/ 306 w 3069"/>
                  <a:gd name="T7" fmla="*/ 647 h 1082"/>
                  <a:gd name="T8" fmla="*/ 313 w 3069"/>
                  <a:gd name="T9" fmla="*/ 757 h 1082"/>
                  <a:gd name="T10" fmla="*/ 279 w 3069"/>
                  <a:gd name="T11" fmla="*/ 886 h 1082"/>
                  <a:gd name="T12" fmla="*/ 365 w 3069"/>
                  <a:gd name="T13" fmla="*/ 775 h 1082"/>
                  <a:gd name="T14" fmla="*/ 407 w 3069"/>
                  <a:gd name="T15" fmla="*/ 647 h 1082"/>
                  <a:gd name="T16" fmla="*/ 399 w 3069"/>
                  <a:gd name="T17" fmla="*/ 554 h 1082"/>
                  <a:gd name="T18" fmla="*/ 1436 w 3069"/>
                  <a:gd name="T19" fmla="*/ 920 h 1082"/>
                  <a:gd name="T20" fmla="*/ 2915 w 3069"/>
                  <a:gd name="T21" fmla="*/ 425 h 1082"/>
                  <a:gd name="T22" fmla="*/ 2958 w 3069"/>
                  <a:gd name="T23" fmla="*/ 554 h 1082"/>
                  <a:gd name="T24" fmla="*/ 2958 w 3069"/>
                  <a:gd name="T25" fmla="*/ 698 h 1082"/>
                  <a:gd name="T26" fmla="*/ 2856 w 3069"/>
                  <a:gd name="T27" fmla="*/ 825 h 1082"/>
                  <a:gd name="T28" fmla="*/ 2371 w 3069"/>
                  <a:gd name="T29" fmla="*/ 1026 h 1082"/>
                  <a:gd name="T30" fmla="*/ 2345 w 3069"/>
                  <a:gd name="T31" fmla="*/ 1082 h 1082"/>
                  <a:gd name="T32" fmla="*/ 2908 w 3069"/>
                  <a:gd name="T33" fmla="*/ 868 h 1082"/>
                  <a:gd name="T34" fmla="*/ 3019 w 3069"/>
                  <a:gd name="T35" fmla="*/ 791 h 1082"/>
                  <a:gd name="T36" fmla="*/ 3069 w 3069"/>
                  <a:gd name="T37" fmla="*/ 664 h 1082"/>
                  <a:gd name="T38" fmla="*/ 3053 w 3069"/>
                  <a:gd name="T39" fmla="*/ 493 h 1082"/>
                  <a:gd name="T40" fmla="*/ 2976 w 3069"/>
                  <a:gd name="T41" fmla="*/ 400 h 1082"/>
                  <a:gd name="T42" fmla="*/ 2899 w 3069"/>
                  <a:gd name="T43" fmla="*/ 366 h 1082"/>
                  <a:gd name="T44" fmla="*/ 2695 w 3069"/>
                  <a:gd name="T45" fmla="*/ 459 h 1082"/>
                  <a:gd name="T46" fmla="*/ 1470 w 3069"/>
                  <a:gd name="T47" fmla="*/ 748 h 1082"/>
                  <a:gd name="T48" fmla="*/ 282 w 3069"/>
                  <a:gd name="T49" fmla="*/ 381 h 1082"/>
                  <a:gd name="T50" fmla="*/ 1402 w 3069"/>
                  <a:gd name="T51" fmla="*/ 809 h 1082"/>
                  <a:gd name="T52" fmla="*/ 1402 w 3069"/>
                  <a:gd name="T53" fmla="*/ 852 h 1082"/>
                  <a:gd name="T54" fmla="*/ 50 w 3069"/>
                  <a:gd name="T55" fmla="*/ 357 h 1082"/>
                  <a:gd name="T56" fmla="*/ 93 w 3069"/>
                  <a:gd name="T57" fmla="*/ 315 h 1082"/>
                  <a:gd name="T58" fmla="*/ 1597 w 3069"/>
                  <a:gd name="T59" fmla="*/ 43 h 1082"/>
                  <a:gd name="T60" fmla="*/ 2334 w 3069"/>
                  <a:gd name="T61" fmla="*/ 179 h 1082"/>
                  <a:gd name="T62" fmla="*/ 1556 w 3069"/>
                  <a:gd name="T63" fmla="*/ 0 h 1082"/>
                  <a:gd name="T64" fmla="*/ 25 w 3069"/>
                  <a:gd name="T65" fmla="*/ 281 h 1082"/>
                  <a:gd name="T66" fmla="*/ 25 w 3069"/>
                  <a:gd name="T67" fmla="*/ 281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184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321 w 1894"/>
                  <a:gd name="T1" fmla="*/ 0 h 960"/>
                  <a:gd name="T2" fmla="*/ 28 w 1894"/>
                  <a:gd name="T3" fmla="*/ 105 h 960"/>
                  <a:gd name="T4" fmla="*/ 0 w 1894"/>
                  <a:gd name="T5" fmla="*/ 211 h 960"/>
                  <a:gd name="T6" fmla="*/ 1441 w 1894"/>
                  <a:gd name="T7" fmla="*/ 960 h 960"/>
                  <a:gd name="T8" fmla="*/ 1840 w 1894"/>
                  <a:gd name="T9" fmla="*/ 760 h 960"/>
                  <a:gd name="T10" fmla="*/ 1894 w 1894"/>
                  <a:gd name="T11" fmla="*/ 626 h 960"/>
                  <a:gd name="T12" fmla="*/ 1451 w 1894"/>
                  <a:gd name="T13" fmla="*/ 799 h 960"/>
                  <a:gd name="T14" fmla="*/ 449 w 1894"/>
                  <a:gd name="T15" fmla="*/ 338 h 960"/>
                  <a:gd name="T16" fmla="*/ 1401 w 1894"/>
                  <a:gd name="T17" fmla="*/ 831 h 960"/>
                  <a:gd name="T18" fmla="*/ 1423 w 1894"/>
                  <a:gd name="T19" fmla="*/ 904 h 960"/>
                  <a:gd name="T20" fmla="*/ 89 w 1894"/>
                  <a:gd name="T21" fmla="*/ 211 h 960"/>
                  <a:gd name="T22" fmla="*/ 77 w 1894"/>
                  <a:gd name="T23" fmla="*/ 149 h 960"/>
                  <a:gd name="T24" fmla="*/ 316 w 1894"/>
                  <a:gd name="T25" fmla="*/ 55 h 960"/>
                  <a:gd name="T26" fmla="*/ 321 w 1894"/>
                  <a:gd name="T27" fmla="*/ 0 h 960"/>
                  <a:gd name="T28" fmla="*/ 321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85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83 h 584"/>
                  <a:gd name="T2" fmla="*/ 1082 w 1584"/>
                  <a:gd name="T3" fmla="*/ 584 h 584"/>
                  <a:gd name="T4" fmla="*/ 1584 w 1584"/>
                  <a:gd name="T5" fmla="*/ 378 h 584"/>
                  <a:gd name="T6" fmla="*/ 1584 w 1584"/>
                  <a:gd name="T7" fmla="*/ 335 h 584"/>
                  <a:gd name="T8" fmla="*/ 1200 w 1584"/>
                  <a:gd name="T9" fmla="*/ 483 h 584"/>
                  <a:gd name="T10" fmla="*/ 1255 w 1584"/>
                  <a:gd name="T11" fmla="*/ 360 h 584"/>
                  <a:gd name="T12" fmla="*/ 1448 w 1584"/>
                  <a:gd name="T13" fmla="*/ 282 h 584"/>
                  <a:gd name="T14" fmla="*/ 1239 w 1584"/>
                  <a:gd name="T15" fmla="*/ 306 h 584"/>
                  <a:gd name="T16" fmla="*/ 1227 w 1584"/>
                  <a:gd name="T17" fmla="*/ 171 h 584"/>
                  <a:gd name="T18" fmla="*/ 1156 w 1584"/>
                  <a:gd name="T19" fmla="*/ 22 h 584"/>
                  <a:gd name="T20" fmla="*/ 1106 w 1584"/>
                  <a:gd name="T21" fmla="*/ 56 h 584"/>
                  <a:gd name="T22" fmla="*/ 1167 w 1584"/>
                  <a:gd name="T23" fmla="*/ 171 h 584"/>
                  <a:gd name="T24" fmla="*/ 662 w 1584"/>
                  <a:gd name="T25" fmla="*/ 0 h 584"/>
                  <a:gd name="T26" fmla="*/ 1167 w 1584"/>
                  <a:gd name="T27" fmla="*/ 249 h 584"/>
                  <a:gd name="T28" fmla="*/ 1181 w 1584"/>
                  <a:gd name="T29" fmla="*/ 325 h 584"/>
                  <a:gd name="T30" fmla="*/ 1141 w 1584"/>
                  <a:gd name="T31" fmla="*/ 418 h 584"/>
                  <a:gd name="T32" fmla="*/ 358 w 1584"/>
                  <a:gd name="T33" fmla="*/ 111 h 584"/>
                  <a:gd name="T34" fmla="*/ 1137 w 1584"/>
                  <a:gd name="T35" fmla="*/ 466 h 584"/>
                  <a:gd name="T36" fmla="*/ 1082 w 1584"/>
                  <a:gd name="T37" fmla="*/ 540 h 584"/>
                  <a:gd name="T38" fmla="*/ 0 w 1584"/>
                  <a:gd name="T39" fmla="*/ 83 h 584"/>
                  <a:gd name="T40" fmla="*/ 0 w 1584"/>
                  <a:gd name="T41" fmla="*/ 83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186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378 h 1460"/>
                  <a:gd name="T2" fmla="*/ 411 w 1109"/>
                  <a:gd name="T3" fmla="*/ 256 h 1460"/>
                  <a:gd name="T4" fmla="*/ 1109 w 1109"/>
                  <a:gd name="T5" fmla="*/ 0 h 1460"/>
                  <a:gd name="T6" fmla="*/ 626 w 1109"/>
                  <a:gd name="T7" fmla="*/ 245 h 1460"/>
                  <a:gd name="T8" fmla="*/ 709 w 1109"/>
                  <a:gd name="T9" fmla="*/ 346 h 1460"/>
                  <a:gd name="T10" fmla="*/ 709 w 1109"/>
                  <a:gd name="T11" fmla="*/ 467 h 1460"/>
                  <a:gd name="T12" fmla="*/ 643 w 1109"/>
                  <a:gd name="T13" fmla="*/ 672 h 1460"/>
                  <a:gd name="T14" fmla="*/ 554 w 1109"/>
                  <a:gd name="T15" fmla="*/ 895 h 1460"/>
                  <a:gd name="T16" fmla="*/ 550 w 1109"/>
                  <a:gd name="T17" fmla="*/ 1016 h 1460"/>
                  <a:gd name="T18" fmla="*/ 632 w 1109"/>
                  <a:gd name="T19" fmla="*/ 1199 h 1460"/>
                  <a:gd name="T20" fmla="*/ 510 w 1109"/>
                  <a:gd name="T21" fmla="*/ 1055 h 1460"/>
                  <a:gd name="T22" fmla="*/ 494 w 1109"/>
                  <a:gd name="T23" fmla="*/ 899 h 1460"/>
                  <a:gd name="T24" fmla="*/ 588 w 1109"/>
                  <a:gd name="T25" fmla="*/ 639 h 1460"/>
                  <a:gd name="T26" fmla="*/ 660 w 1109"/>
                  <a:gd name="T27" fmla="*/ 450 h 1460"/>
                  <a:gd name="T28" fmla="*/ 550 w 1109"/>
                  <a:gd name="T29" fmla="*/ 251 h 1460"/>
                  <a:gd name="T30" fmla="*/ 244 w 1109"/>
                  <a:gd name="T31" fmla="*/ 368 h 1460"/>
                  <a:gd name="T32" fmla="*/ 272 w 1109"/>
                  <a:gd name="T33" fmla="*/ 428 h 1460"/>
                  <a:gd name="T34" fmla="*/ 294 w 1109"/>
                  <a:gd name="T35" fmla="*/ 583 h 1460"/>
                  <a:gd name="T36" fmla="*/ 266 w 1109"/>
                  <a:gd name="T37" fmla="*/ 760 h 1460"/>
                  <a:gd name="T38" fmla="*/ 222 w 1109"/>
                  <a:gd name="T39" fmla="*/ 933 h 1460"/>
                  <a:gd name="T40" fmla="*/ 206 w 1109"/>
                  <a:gd name="T41" fmla="*/ 1110 h 1460"/>
                  <a:gd name="T42" fmla="*/ 256 w 1109"/>
                  <a:gd name="T43" fmla="*/ 1283 h 1460"/>
                  <a:gd name="T44" fmla="*/ 371 w 1109"/>
                  <a:gd name="T45" fmla="*/ 1460 h 1460"/>
                  <a:gd name="T46" fmla="*/ 250 w 1109"/>
                  <a:gd name="T47" fmla="*/ 1387 h 1460"/>
                  <a:gd name="T48" fmla="*/ 167 w 1109"/>
                  <a:gd name="T49" fmla="*/ 1199 h 1460"/>
                  <a:gd name="T50" fmla="*/ 150 w 1109"/>
                  <a:gd name="T51" fmla="*/ 989 h 1460"/>
                  <a:gd name="T52" fmla="*/ 212 w 1109"/>
                  <a:gd name="T53" fmla="*/ 716 h 1460"/>
                  <a:gd name="T54" fmla="*/ 234 w 1109"/>
                  <a:gd name="T55" fmla="*/ 551 h 1460"/>
                  <a:gd name="T56" fmla="*/ 150 w 1109"/>
                  <a:gd name="T57" fmla="*/ 390 h 1460"/>
                  <a:gd name="T58" fmla="*/ 0 w 1109"/>
                  <a:gd name="T59" fmla="*/ 378 h 1460"/>
                  <a:gd name="T60" fmla="*/ 0 w 1109"/>
                  <a:gd name="T61" fmla="*/ 378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187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27 w 288"/>
                  <a:gd name="T1" fmla="*/ 344 h 344"/>
                  <a:gd name="T2" fmla="*/ 0 w 288"/>
                  <a:gd name="T3" fmla="*/ 161 h 344"/>
                  <a:gd name="T4" fmla="*/ 73 w 288"/>
                  <a:gd name="T5" fmla="*/ 0 h 344"/>
                  <a:gd name="T6" fmla="*/ 139 w 288"/>
                  <a:gd name="T7" fmla="*/ 6 h 344"/>
                  <a:gd name="T8" fmla="*/ 288 w 288"/>
                  <a:gd name="T9" fmla="*/ 83 h 344"/>
                  <a:gd name="T10" fmla="*/ 111 w 288"/>
                  <a:gd name="T11" fmla="*/ 66 h 344"/>
                  <a:gd name="T12" fmla="*/ 49 w 288"/>
                  <a:gd name="T13" fmla="*/ 167 h 344"/>
                  <a:gd name="T14" fmla="*/ 27 w 288"/>
                  <a:gd name="T15" fmla="*/ 344 h 344"/>
                  <a:gd name="T16" fmla="*/ 27 w 288"/>
                  <a:gd name="T17" fmla="*/ 344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188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66 w 908"/>
                  <a:gd name="T1" fmla="*/ 949 h 1082"/>
                  <a:gd name="T2" fmla="*/ 576 w 908"/>
                  <a:gd name="T3" fmla="*/ 716 h 1082"/>
                  <a:gd name="T4" fmla="*/ 695 w 908"/>
                  <a:gd name="T5" fmla="*/ 703 h 1082"/>
                  <a:gd name="T6" fmla="*/ 781 w 908"/>
                  <a:gd name="T7" fmla="*/ 621 h 1082"/>
                  <a:gd name="T8" fmla="*/ 859 w 908"/>
                  <a:gd name="T9" fmla="*/ 428 h 1082"/>
                  <a:gd name="T10" fmla="*/ 825 w 908"/>
                  <a:gd name="T11" fmla="*/ 161 h 1082"/>
                  <a:gd name="T12" fmla="*/ 700 w 908"/>
                  <a:gd name="T13" fmla="*/ 52 h 1082"/>
                  <a:gd name="T14" fmla="*/ 478 w 908"/>
                  <a:gd name="T15" fmla="*/ 124 h 1082"/>
                  <a:gd name="T16" fmla="*/ 661 w 908"/>
                  <a:gd name="T17" fmla="*/ 0 h 1082"/>
                  <a:gd name="T18" fmla="*/ 781 w 908"/>
                  <a:gd name="T19" fmla="*/ 40 h 1082"/>
                  <a:gd name="T20" fmla="*/ 881 w 908"/>
                  <a:gd name="T21" fmla="*/ 151 h 1082"/>
                  <a:gd name="T22" fmla="*/ 908 w 908"/>
                  <a:gd name="T23" fmla="*/ 372 h 1082"/>
                  <a:gd name="T24" fmla="*/ 897 w 908"/>
                  <a:gd name="T25" fmla="*/ 527 h 1082"/>
                  <a:gd name="T26" fmla="*/ 794 w 908"/>
                  <a:gd name="T27" fmla="*/ 723 h 1082"/>
                  <a:gd name="T28" fmla="*/ 726 w 908"/>
                  <a:gd name="T29" fmla="*/ 765 h 1082"/>
                  <a:gd name="T30" fmla="*/ 604 w 908"/>
                  <a:gd name="T31" fmla="*/ 760 h 1082"/>
                  <a:gd name="T32" fmla="*/ 0 w 908"/>
                  <a:gd name="T33" fmla="*/ 1082 h 1082"/>
                  <a:gd name="T34" fmla="*/ 66 w 908"/>
                  <a:gd name="T35" fmla="*/ 949 h 1082"/>
                  <a:gd name="T36" fmla="*/ 66 w 908"/>
                  <a:gd name="T37" fmla="*/ 949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189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44 w 3257"/>
                  <a:gd name="T1" fmla="*/ 0 h 1259"/>
                  <a:gd name="T2" fmla="*/ 0 w 3257"/>
                  <a:gd name="T3" fmla="*/ 99 h 1259"/>
                  <a:gd name="T4" fmla="*/ 5 w 3257"/>
                  <a:gd name="T5" fmla="*/ 321 h 1259"/>
                  <a:gd name="T6" fmla="*/ 66 w 3257"/>
                  <a:gd name="T7" fmla="*/ 448 h 1259"/>
                  <a:gd name="T8" fmla="*/ 166 w 3257"/>
                  <a:gd name="T9" fmla="*/ 482 h 1259"/>
                  <a:gd name="T10" fmla="*/ 338 w 3257"/>
                  <a:gd name="T11" fmla="*/ 625 h 1259"/>
                  <a:gd name="T12" fmla="*/ 758 w 3257"/>
                  <a:gd name="T13" fmla="*/ 915 h 1259"/>
                  <a:gd name="T14" fmla="*/ 853 w 3257"/>
                  <a:gd name="T15" fmla="*/ 931 h 1259"/>
                  <a:gd name="T16" fmla="*/ 974 w 3257"/>
                  <a:gd name="T17" fmla="*/ 997 h 1259"/>
                  <a:gd name="T18" fmla="*/ 1014 w 3257"/>
                  <a:gd name="T19" fmla="*/ 1076 h 1259"/>
                  <a:gd name="T20" fmla="*/ 1334 w 3257"/>
                  <a:gd name="T21" fmla="*/ 1242 h 1259"/>
                  <a:gd name="T22" fmla="*/ 1468 w 3257"/>
                  <a:gd name="T23" fmla="*/ 1259 h 1259"/>
                  <a:gd name="T24" fmla="*/ 3257 w 3257"/>
                  <a:gd name="T25" fmla="*/ 698 h 1259"/>
                  <a:gd name="T26" fmla="*/ 3241 w 3257"/>
                  <a:gd name="T27" fmla="*/ 577 h 1259"/>
                  <a:gd name="T28" fmla="*/ 2764 w 3257"/>
                  <a:gd name="T29" fmla="*/ 426 h 1259"/>
                  <a:gd name="T30" fmla="*/ 3207 w 3257"/>
                  <a:gd name="T31" fmla="*/ 621 h 1259"/>
                  <a:gd name="T32" fmla="*/ 1446 w 3257"/>
                  <a:gd name="T33" fmla="*/ 1174 h 1259"/>
                  <a:gd name="T34" fmla="*/ 1334 w 3257"/>
                  <a:gd name="T35" fmla="*/ 1076 h 1259"/>
                  <a:gd name="T36" fmla="*/ 1279 w 3257"/>
                  <a:gd name="T37" fmla="*/ 931 h 1259"/>
                  <a:gd name="T38" fmla="*/ 1324 w 3257"/>
                  <a:gd name="T39" fmla="*/ 648 h 1259"/>
                  <a:gd name="T40" fmla="*/ 1245 w 3257"/>
                  <a:gd name="T41" fmla="*/ 786 h 1259"/>
                  <a:gd name="T42" fmla="*/ 1229 w 3257"/>
                  <a:gd name="T43" fmla="*/ 931 h 1259"/>
                  <a:gd name="T44" fmla="*/ 1279 w 3257"/>
                  <a:gd name="T45" fmla="*/ 1114 h 1259"/>
                  <a:gd name="T46" fmla="*/ 1324 w 3257"/>
                  <a:gd name="T47" fmla="*/ 1174 h 1259"/>
                  <a:gd name="T48" fmla="*/ 1064 w 3257"/>
                  <a:gd name="T49" fmla="*/ 1048 h 1259"/>
                  <a:gd name="T50" fmla="*/ 1014 w 3257"/>
                  <a:gd name="T51" fmla="*/ 925 h 1259"/>
                  <a:gd name="T52" fmla="*/ 1002 w 3257"/>
                  <a:gd name="T53" fmla="*/ 742 h 1259"/>
                  <a:gd name="T54" fmla="*/ 1036 w 3257"/>
                  <a:gd name="T55" fmla="*/ 615 h 1259"/>
                  <a:gd name="T56" fmla="*/ 974 w 3257"/>
                  <a:gd name="T57" fmla="*/ 710 h 1259"/>
                  <a:gd name="T58" fmla="*/ 952 w 3257"/>
                  <a:gd name="T59" fmla="*/ 842 h 1259"/>
                  <a:gd name="T60" fmla="*/ 941 w 3257"/>
                  <a:gd name="T61" fmla="*/ 921 h 1259"/>
                  <a:gd name="T62" fmla="*/ 847 w 3257"/>
                  <a:gd name="T63" fmla="*/ 859 h 1259"/>
                  <a:gd name="T64" fmla="*/ 831 w 3257"/>
                  <a:gd name="T65" fmla="*/ 698 h 1259"/>
                  <a:gd name="T66" fmla="*/ 881 w 3257"/>
                  <a:gd name="T67" fmla="*/ 510 h 1259"/>
                  <a:gd name="T68" fmla="*/ 820 w 3257"/>
                  <a:gd name="T69" fmla="*/ 593 h 1259"/>
                  <a:gd name="T70" fmla="*/ 776 w 3257"/>
                  <a:gd name="T71" fmla="*/ 720 h 1259"/>
                  <a:gd name="T72" fmla="*/ 776 w 3257"/>
                  <a:gd name="T73" fmla="*/ 853 h 1259"/>
                  <a:gd name="T74" fmla="*/ 183 w 3257"/>
                  <a:gd name="T75" fmla="*/ 442 h 1259"/>
                  <a:gd name="T76" fmla="*/ 177 w 3257"/>
                  <a:gd name="T77" fmla="*/ 321 h 1259"/>
                  <a:gd name="T78" fmla="*/ 183 w 3257"/>
                  <a:gd name="T79" fmla="*/ 221 h 1259"/>
                  <a:gd name="T80" fmla="*/ 132 w 3257"/>
                  <a:gd name="T81" fmla="*/ 287 h 1259"/>
                  <a:gd name="T82" fmla="*/ 104 w 3257"/>
                  <a:gd name="T83" fmla="*/ 394 h 1259"/>
                  <a:gd name="T84" fmla="*/ 44 w 3257"/>
                  <a:gd name="T85" fmla="*/ 282 h 1259"/>
                  <a:gd name="T86" fmla="*/ 44 w 3257"/>
                  <a:gd name="T87" fmla="*/ 121 h 1259"/>
                  <a:gd name="T88" fmla="*/ 149 w 3257"/>
                  <a:gd name="T89" fmla="*/ 54 h 1259"/>
                  <a:gd name="T90" fmla="*/ 44 w 3257"/>
                  <a:gd name="T91" fmla="*/ 0 h 1259"/>
                  <a:gd name="T92" fmla="*/ 44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90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145 w 300"/>
                  <a:gd name="T1" fmla="*/ 0 h 454"/>
                  <a:gd name="T2" fmla="*/ 78 w 300"/>
                  <a:gd name="T3" fmla="*/ 50 h 454"/>
                  <a:gd name="T4" fmla="*/ 46 w 300"/>
                  <a:gd name="T5" fmla="*/ 138 h 454"/>
                  <a:gd name="T6" fmla="*/ 0 w 300"/>
                  <a:gd name="T7" fmla="*/ 350 h 454"/>
                  <a:gd name="T8" fmla="*/ 46 w 300"/>
                  <a:gd name="T9" fmla="*/ 454 h 454"/>
                  <a:gd name="T10" fmla="*/ 300 w 300"/>
                  <a:gd name="T11" fmla="*/ 372 h 454"/>
                  <a:gd name="T12" fmla="*/ 239 w 300"/>
                  <a:gd name="T13" fmla="*/ 310 h 454"/>
                  <a:gd name="T14" fmla="*/ 78 w 300"/>
                  <a:gd name="T15" fmla="*/ 355 h 454"/>
                  <a:gd name="T16" fmla="*/ 84 w 300"/>
                  <a:gd name="T17" fmla="*/ 183 h 454"/>
                  <a:gd name="T18" fmla="*/ 156 w 300"/>
                  <a:gd name="T19" fmla="*/ 122 h 454"/>
                  <a:gd name="T20" fmla="*/ 145 w 300"/>
                  <a:gd name="T21" fmla="*/ 0 h 454"/>
                  <a:gd name="T22" fmla="*/ 145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91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10 w 470"/>
                  <a:gd name="T1" fmla="*/ 99 h 161"/>
                  <a:gd name="T2" fmla="*/ 470 w 470"/>
                  <a:gd name="T3" fmla="*/ 0 h 161"/>
                  <a:gd name="T4" fmla="*/ 0 w 470"/>
                  <a:gd name="T5" fmla="*/ 161 h 161"/>
                  <a:gd name="T6" fmla="*/ 10 w 470"/>
                  <a:gd name="T7" fmla="*/ 99 h 161"/>
                  <a:gd name="T8" fmla="*/ 10 w 470"/>
                  <a:gd name="T9" fmla="*/ 99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92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243 w 3052"/>
                  <a:gd name="T1" fmla="*/ 0 h 1482"/>
                  <a:gd name="T2" fmla="*/ 0 w 3052"/>
                  <a:gd name="T3" fmla="*/ 37 h 1482"/>
                  <a:gd name="T4" fmla="*/ 7 w 3052"/>
                  <a:gd name="T5" fmla="*/ 126 h 1482"/>
                  <a:gd name="T6" fmla="*/ 770 w 3052"/>
                  <a:gd name="T7" fmla="*/ 1337 h 1482"/>
                  <a:gd name="T8" fmla="*/ 2809 w 3052"/>
                  <a:gd name="T9" fmla="*/ 1107 h 1482"/>
                  <a:gd name="T10" fmla="*/ 2903 w 3052"/>
                  <a:gd name="T11" fmla="*/ 1151 h 1482"/>
                  <a:gd name="T12" fmla="*/ 2957 w 3052"/>
                  <a:gd name="T13" fmla="*/ 1237 h 1482"/>
                  <a:gd name="T14" fmla="*/ 2892 w 3052"/>
                  <a:gd name="T15" fmla="*/ 1419 h 1482"/>
                  <a:gd name="T16" fmla="*/ 2554 w 3052"/>
                  <a:gd name="T17" fmla="*/ 1482 h 1482"/>
                  <a:gd name="T18" fmla="*/ 2906 w 3052"/>
                  <a:gd name="T19" fmla="*/ 1482 h 1482"/>
                  <a:gd name="T20" fmla="*/ 3052 w 3052"/>
                  <a:gd name="T21" fmla="*/ 1259 h 1482"/>
                  <a:gd name="T22" fmla="*/ 3044 w 3052"/>
                  <a:gd name="T23" fmla="*/ 1078 h 1482"/>
                  <a:gd name="T24" fmla="*/ 2980 w 3052"/>
                  <a:gd name="T25" fmla="*/ 994 h 1482"/>
                  <a:gd name="T26" fmla="*/ 2626 w 3052"/>
                  <a:gd name="T27" fmla="*/ 1041 h 1482"/>
                  <a:gd name="T28" fmla="*/ 2561 w 3052"/>
                  <a:gd name="T29" fmla="*/ 1069 h 1482"/>
                  <a:gd name="T30" fmla="*/ 2484 w 3052"/>
                  <a:gd name="T31" fmla="*/ 1041 h 1482"/>
                  <a:gd name="T32" fmla="*/ 881 w 3052"/>
                  <a:gd name="T33" fmla="*/ 1230 h 1482"/>
                  <a:gd name="T34" fmla="*/ 384 w 3052"/>
                  <a:gd name="T35" fmla="*/ 532 h 1482"/>
                  <a:gd name="T36" fmla="*/ 827 w 3052"/>
                  <a:gd name="T37" fmla="*/ 1236 h 1482"/>
                  <a:gd name="T38" fmla="*/ 787 w 3052"/>
                  <a:gd name="T39" fmla="*/ 1295 h 1482"/>
                  <a:gd name="T40" fmla="*/ 31 w 3052"/>
                  <a:gd name="T41" fmla="*/ 70 h 1482"/>
                  <a:gd name="T42" fmla="*/ 224 w 3052"/>
                  <a:gd name="T43" fmla="*/ 37 h 1482"/>
                  <a:gd name="T44" fmla="*/ 243 w 3052"/>
                  <a:gd name="T45" fmla="*/ 0 h 1482"/>
                  <a:gd name="T46" fmla="*/ 243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193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71 w 547"/>
                  <a:gd name="T1" fmla="*/ 0 h 1281"/>
                  <a:gd name="T2" fmla="*/ 82 w 547"/>
                  <a:gd name="T3" fmla="*/ 95 h 1281"/>
                  <a:gd name="T4" fmla="*/ 66 w 547"/>
                  <a:gd name="T5" fmla="*/ 175 h 1281"/>
                  <a:gd name="T6" fmla="*/ 38 w 547"/>
                  <a:gd name="T7" fmla="*/ 228 h 1281"/>
                  <a:gd name="T8" fmla="*/ 0 w 547"/>
                  <a:gd name="T9" fmla="*/ 256 h 1281"/>
                  <a:gd name="T10" fmla="*/ 143 w 547"/>
                  <a:gd name="T11" fmla="*/ 527 h 1281"/>
                  <a:gd name="T12" fmla="*/ 547 w 547"/>
                  <a:gd name="T13" fmla="*/ 1281 h 1281"/>
                  <a:gd name="T14" fmla="*/ 249 w 547"/>
                  <a:gd name="T15" fmla="*/ 604 h 1281"/>
                  <a:gd name="T16" fmla="*/ 66 w 547"/>
                  <a:gd name="T17" fmla="*/ 256 h 1281"/>
                  <a:gd name="T18" fmla="*/ 243 w 547"/>
                  <a:gd name="T19" fmla="*/ 465 h 1281"/>
                  <a:gd name="T20" fmla="*/ 104 w 547"/>
                  <a:gd name="T21" fmla="*/ 189 h 1281"/>
                  <a:gd name="T22" fmla="*/ 143 w 547"/>
                  <a:gd name="T23" fmla="*/ 89 h 1281"/>
                  <a:gd name="T24" fmla="*/ 71 w 547"/>
                  <a:gd name="T25" fmla="*/ 0 h 1281"/>
                  <a:gd name="T26" fmla="*/ 71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94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256 w 3277"/>
                  <a:gd name="T1" fmla="*/ 0 h 1467"/>
                  <a:gd name="T2" fmla="*/ 120 w 3277"/>
                  <a:gd name="T3" fmla="*/ 62 h 1467"/>
                  <a:gd name="T4" fmla="*/ 12 w 3277"/>
                  <a:gd name="T5" fmla="*/ 85 h 1467"/>
                  <a:gd name="T6" fmla="*/ 0 w 3277"/>
                  <a:gd name="T7" fmla="*/ 157 h 1467"/>
                  <a:gd name="T8" fmla="*/ 445 w 3277"/>
                  <a:gd name="T9" fmla="*/ 993 h 1467"/>
                  <a:gd name="T10" fmla="*/ 635 w 3277"/>
                  <a:gd name="T11" fmla="*/ 1467 h 1467"/>
                  <a:gd name="T12" fmla="*/ 2530 w 3277"/>
                  <a:gd name="T13" fmla="*/ 1233 h 1467"/>
                  <a:gd name="T14" fmla="*/ 2601 w 3277"/>
                  <a:gd name="T15" fmla="*/ 1210 h 1467"/>
                  <a:gd name="T16" fmla="*/ 2702 w 3277"/>
                  <a:gd name="T17" fmla="*/ 1244 h 1467"/>
                  <a:gd name="T18" fmla="*/ 3045 w 3277"/>
                  <a:gd name="T19" fmla="*/ 1198 h 1467"/>
                  <a:gd name="T20" fmla="*/ 3199 w 3277"/>
                  <a:gd name="T21" fmla="*/ 1056 h 1467"/>
                  <a:gd name="T22" fmla="*/ 3277 w 3277"/>
                  <a:gd name="T23" fmla="*/ 706 h 1467"/>
                  <a:gd name="T24" fmla="*/ 3223 w 3277"/>
                  <a:gd name="T25" fmla="*/ 456 h 1467"/>
                  <a:gd name="T26" fmla="*/ 2982 w 3277"/>
                  <a:gd name="T27" fmla="*/ 245 h 1467"/>
                  <a:gd name="T28" fmla="*/ 2511 w 3277"/>
                  <a:gd name="T29" fmla="*/ 363 h 1467"/>
                  <a:gd name="T30" fmla="*/ 2933 w 3277"/>
                  <a:gd name="T31" fmla="*/ 371 h 1467"/>
                  <a:gd name="T32" fmla="*/ 3115 w 3277"/>
                  <a:gd name="T33" fmla="*/ 510 h 1467"/>
                  <a:gd name="T34" fmla="*/ 3196 w 3277"/>
                  <a:gd name="T35" fmla="*/ 631 h 1467"/>
                  <a:gd name="T36" fmla="*/ 3202 w 3277"/>
                  <a:gd name="T37" fmla="*/ 811 h 1467"/>
                  <a:gd name="T38" fmla="*/ 3134 w 3277"/>
                  <a:gd name="T39" fmla="*/ 1027 h 1467"/>
                  <a:gd name="T40" fmla="*/ 3047 w 3277"/>
                  <a:gd name="T41" fmla="*/ 1124 h 1467"/>
                  <a:gd name="T42" fmla="*/ 2769 w 3277"/>
                  <a:gd name="T43" fmla="*/ 1161 h 1467"/>
                  <a:gd name="T44" fmla="*/ 2645 w 3277"/>
                  <a:gd name="T45" fmla="*/ 1121 h 1467"/>
                  <a:gd name="T46" fmla="*/ 2477 w 3277"/>
                  <a:gd name="T47" fmla="*/ 1205 h 1467"/>
                  <a:gd name="T48" fmla="*/ 688 w 3277"/>
                  <a:gd name="T49" fmla="*/ 1360 h 1467"/>
                  <a:gd name="T50" fmla="*/ 53 w 3277"/>
                  <a:gd name="T51" fmla="*/ 107 h 1467"/>
                  <a:gd name="T52" fmla="*/ 270 w 3277"/>
                  <a:gd name="T53" fmla="*/ 41 h 1467"/>
                  <a:gd name="T54" fmla="*/ 256 w 3277"/>
                  <a:gd name="T55" fmla="*/ 0 h 1467"/>
                  <a:gd name="T56" fmla="*/ 256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95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489 h 489"/>
                  <a:gd name="T2" fmla="*/ 133 w 1656"/>
                  <a:gd name="T3" fmla="*/ 366 h 489"/>
                  <a:gd name="T4" fmla="*/ 193 w 1656"/>
                  <a:gd name="T5" fmla="*/ 256 h 489"/>
                  <a:gd name="T6" fmla="*/ 177 w 1656"/>
                  <a:gd name="T7" fmla="*/ 123 h 489"/>
                  <a:gd name="T8" fmla="*/ 1202 w 1656"/>
                  <a:gd name="T9" fmla="*/ 0 h 489"/>
                  <a:gd name="T10" fmla="*/ 288 w 1656"/>
                  <a:gd name="T11" fmla="*/ 157 h 489"/>
                  <a:gd name="T12" fmla="*/ 248 w 1656"/>
                  <a:gd name="T13" fmla="*/ 267 h 489"/>
                  <a:gd name="T14" fmla="*/ 1030 w 1656"/>
                  <a:gd name="T15" fmla="*/ 223 h 489"/>
                  <a:gd name="T16" fmla="*/ 232 w 1656"/>
                  <a:gd name="T17" fmla="*/ 340 h 489"/>
                  <a:gd name="T18" fmla="*/ 187 w 1656"/>
                  <a:gd name="T19" fmla="*/ 384 h 489"/>
                  <a:gd name="T20" fmla="*/ 143 w 1656"/>
                  <a:gd name="T21" fmla="*/ 411 h 489"/>
                  <a:gd name="T22" fmla="*/ 1656 w 1656"/>
                  <a:gd name="T23" fmla="*/ 328 h 489"/>
                  <a:gd name="T24" fmla="*/ 0 w 1656"/>
                  <a:gd name="T25" fmla="*/ 489 h 489"/>
                  <a:gd name="T26" fmla="*/ 0 w 1656"/>
                  <a:gd name="T27" fmla="*/ 489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96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292 w 759"/>
                  <a:gd name="T1" fmla="*/ 0 h 332"/>
                  <a:gd name="T2" fmla="*/ 0 w 759"/>
                  <a:gd name="T3" fmla="*/ 15 h 332"/>
                  <a:gd name="T4" fmla="*/ 221 w 759"/>
                  <a:gd name="T5" fmla="*/ 332 h 332"/>
                  <a:gd name="T6" fmla="*/ 759 w 759"/>
                  <a:gd name="T7" fmla="*/ 291 h 332"/>
                  <a:gd name="T8" fmla="*/ 700 w 759"/>
                  <a:gd name="T9" fmla="*/ 251 h 332"/>
                  <a:gd name="T10" fmla="*/ 261 w 759"/>
                  <a:gd name="T11" fmla="*/ 266 h 332"/>
                  <a:gd name="T12" fmla="*/ 145 w 759"/>
                  <a:gd name="T13" fmla="*/ 71 h 332"/>
                  <a:gd name="T14" fmla="*/ 360 w 759"/>
                  <a:gd name="T15" fmla="*/ 19 h 332"/>
                  <a:gd name="T16" fmla="*/ 292 w 759"/>
                  <a:gd name="T17" fmla="*/ 0 h 332"/>
                  <a:gd name="T18" fmla="*/ 292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97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84 h 84"/>
                  <a:gd name="T2" fmla="*/ 113 w 657"/>
                  <a:gd name="T3" fmla="*/ 71 h 84"/>
                  <a:gd name="T4" fmla="*/ 337 w 657"/>
                  <a:gd name="T5" fmla="*/ 42 h 84"/>
                  <a:gd name="T6" fmla="*/ 558 w 657"/>
                  <a:gd name="T7" fmla="*/ 13 h 84"/>
                  <a:gd name="T8" fmla="*/ 657 w 657"/>
                  <a:gd name="T9" fmla="*/ 0 h 84"/>
                  <a:gd name="T10" fmla="*/ 164 w 657"/>
                  <a:gd name="T11" fmla="*/ 17 h 84"/>
                  <a:gd name="T12" fmla="*/ 0 w 657"/>
                  <a:gd name="T13" fmla="*/ 84 h 84"/>
                  <a:gd name="T14" fmla="*/ 0 w 657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198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825 w 1825"/>
                  <a:gd name="T1" fmla="*/ 97 h 451"/>
                  <a:gd name="T2" fmla="*/ 1527 w 1825"/>
                  <a:gd name="T3" fmla="*/ 47 h 451"/>
                  <a:gd name="T4" fmla="*/ 1472 w 1825"/>
                  <a:gd name="T5" fmla="*/ 4 h 451"/>
                  <a:gd name="T6" fmla="*/ 1391 w 1825"/>
                  <a:gd name="T7" fmla="*/ 0 h 451"/>
                  <a:gd name="T8" fmla="*/ 0 w 1825"/>
                  <a:gd name="T9" fmla="*/ 308 h 451"/>
                  <a:gd name="T10" fmla="*/ 451 w 1825"/>
                  <a:gd name="T11" fmla="*/ 451 h 451"/>
                  <a:gd name="T12" fmla="*/ 1628 w 1825"/>
                  <a:gd name="T13" fmla="*/ 153 h 451"/>
                  <a:gd name="T14" fmla="*/ 433 w 1825"/>
                  <a:gd name="T15" fmla="*/ 385 h 451"/>
                  <a:gd name="T16" fmla="*/ 310 w 1825"/>
                  <a:gd name="T17" fmla="*/ 305 h 451"/>
                  <a:gd name="T18" fmla="*/ 1400 w 1825"/>
                  <a:gd name="T19" fmla="*/ 42 h 451"/>
                  <a:gd name="T20" fmla="*/ 1476 w 1825"/>
                  <a:gd name="T21" fmla="*/ 63 h 451"/>
                  <a:gd name="T22" fmla="*/ 1825 w 1825"/>
                  <a:gd name="T23" fmla="*/ 97 h 451"/>
                  <a:gd name="T24" fmla="*/ 1825 w 1825"/>
                  <a:gd name="T25" fmla="*/ 97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199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382 h 382"/>
                  <a:gd name="T2" fmla="*/ 272 w 945"/>
                  <a:gd name="T3" fmla="*/ 118 h 382"/>
                  <a:gd name="T4" fmla="*/ 663 w 945"/>
                  <a:gd name="T5" fmla="*/ 0 h 382"/>
                  <a:gd name="T6" fmla="*/ 945 w 945"/>
                  <a:gd name="T7" fmla="*/ 118 h 382"/>
                  <a:gd name="T8" fmla="*/ 0 w 945"/>
                  <a:gd name="T9" fmla="*/ 382 h 382"/>
                  <a:gd name="T10" fmla="*/ 0 w 945"/>
                  <a:gd name="T11" fmla="*/ 382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00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939 w 1682"/>
                  <a:gd name="T1" fmla="*/ 0 h 1174"/>
                  <a:gd name="T2" fmla="*/ 1648 w 1682"/>
                  <a:gd name="T3" fmla="*/ 189 h 1174"/>
                  <a:gd name="T4" fmla="*/ 1682 w 1682"/>
                  <a:gd name="T5" fmla="*/ 300 h 1174"/>
                  <a:gd name="T6" fmla="*/ 1338 w 1682"/>
                  <a:gd name="T7" fmla="*/ 417 h 1174"/>
                  <a:gd name="T8" fmla="*/ 1293 w 1682"/>
                  <a:gd name="T9" fmla="*/ 505 h 1174"/>
                  <a:gd name="T10" fmla="*/ 1316 w 1682"/>
                  <a:gd name="T11" fmla="*/ 605 h 1174"/>
                  <a:gd name="T12" fmla="*/ 1366 w 1682"/>
                  <a:gd name="T13" fmla="*/ 678 h 1174"/>
                  <a:gd name="T14" fmla="*/ 1465 w 1682"/>
                  <a:gd name="T15" fmla="*/ 732 h 1174"/>
                  <a:gd name="T16" fmla="*/ 0 w 1682"/>
                  <a:gd name="T17" fmla="*/ 1174 h 1174"/>
                  <a:gd name="T18" fmla="*/ 1348 w 1682"/>
                  <a:gd name="T19" fmla="*/ 716 h 1174"/>
                  <a:gd name="T20" fmla="*/ 1259 w 1682"/>
                  <a:gd name="T21" fmla="*/ 662 h 1174"/>
                  <a:gd name="T22" fmla="*/ 828 w 1682"/>
                  <a:gd name="T23" fmla="*/ 755 h 1174"/>
                  <a:gd name="T24" fmla="*/ 1237 w 1682"/>
                  <a:gd name="T25" fmla="*/ 600 h 1174"/>
                  <a:gd name="T26" fmla="*/ 1243 w 1682"/>
                  <a:gd name="T27" fmla="*/ 473 h 1174"/>
                  <a:gd name="T28" fmla="*/ 368 w 1682"/>
                  <a:gd name="T29" fmla="*/ 666 h 1174"/>
                  <a:gd name="T30" fmla="*/ 346 w 1682"/>
                  <a:gd name="T31" fmla="*/ 573 h 1174"/>
                  <a:gd name="T32" fmla="*/ 1642 w 1682"/>
                  <a:gd name="T33" fmla="*/ 226 h 1174"/>
                  <a:gd name="T34" fmla="*/ 982 w 1682"/>
                  <a:gd name="T35" fmla="*/ 68 h 1174"/>
                  <a:gd name="T36" fmla="*/ 474 w 1682"/>
                  <a:gd name="T37" fmla="*/ 235 h 1174"/>
                  <a:gd name="T38" fmla="*/ 939 w 1682"/>
                  <a:gd name="T39" fmla="*/ 0 h 1174"/>
                  <a:gd name="T40" fmla="*/ 939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201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197 w 297"/>
                  <a:gd name="T1" fmla="*/ 0 h 141"/>
                  <a:gd name="T2" fmla="*/ 297 w 297"/>
                  <a:gd name="T3" fmla="*/ 121 h 141"/>
                  <a:gd name="T4" fmla="*/ 0 w 297"/>
                  <a:gd name="T5" fmla="*/ 141 h 141"/>
                  <a:gd name="T6" fmla="*/ 169 w 297"/>
                  <a:gd name="T7" fmla="*/ 88 h 141"/>
                  <a:gd name="T8" fmla="*/ 129 w 297"/>
                  <a:gd name="T9" fmla="*/ 13 h 141"/>
                  <a:gd name="T10" fmla="*/ 197 w 297"/>
                  <a:gd name="T11" fmla="*/ 0 h 141"/>
                  <a:gd name="T12" fmla="*/ 197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75" y="1052736"/>
            <a:ext cx="8628091" cy="144006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  <a:t>Одним из </a:t>
            </a:r>
            <a:r>
              <a:rPr lang="ru-RU" sz="2800" b="1" dirty="0" smtClean="0">
                <a:solidFill>
                  <a:srgbClr val="00B050"/>
                </a:solidFill>
                <a:latin typeface="Minion Pro Cond" pitchFamily="18" charset="0"/>
              </a:rPr>
              <a:t>эффективных средств </a:t>
            </a:r>
            <a: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  <a:t>развития учащихся может стать предлагаемый </a:t>
            </a:r>
            <a:r>
              <a:rPr lang="ru-RU" sz="2800" b="1" dirty="0" smtClean="0">
                <a:solidFill>
                  <a:srgbClr val="00B050"/>
                </a:solidFill>
                <a:latin typeface="Minion Pro Cond" pitchFamily="18" charset="0"/>
              </a:rPr>
              <a:t>курс </a:t>
            </a:r>
            <a: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  <a:t/>
            </a:r>
            <a:br>
              <a:rPr lang="ru-RU" sz="2800" b="1" dirty="0">
                <a:solidFill>
                  <a:srgbClr val="00B050"/>
                </a:solidFill>
                <a:latin typeface="Minion Pro Cond" pitchFamily="18" charset="0"/>
              </a:rPr>
            </a:br>
            <a:endParaRPr lang="ru-RU" sz="2800" b="1" dirty="0">
              <a:solidFill>
                <a:srgbClr val="00B050"/>
              </a:solidFill>
              <a:latin typeface="Minion Pro Cond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491880" y="3000372"/>
            <a:ext cx="5544617" cy="2948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</a:b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Minion Pro Cond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 </a:t>
            </a:r>
            <a:r>
              <a:rPr lang="ru-RU" sz="3600" b="1" dirty="0" smtClean="0">
                <a:solidFill>
                  <a:srgbClr val="C20877"/>
                </a:solidFill>
                <a:latin typeface="Minion Pro Cond" pitchFamily="18" charset="0"/>
              </a:rPr>
              <a:t>«    Решай, </a:t>
            </a:r>
          </a:p>
          <a:p>
            <a:pPr algn="l">
              <a:lnSpc>
                <a:spcPct val="150000"/>
              </a:lnSpc>
            </a:pPr>
            <a:r>
              <a:rPr lang="ru-RU" sz="3600" b="1" dirty="0" smtClean="0">
                <a:solidFill>
                  <a:srgbClr val="C20877"/>
                </a:solidFill>
                <a:latin typeface="Minion Pro Cond" pitchFamily="18" charset="0"/>
              </a:rPr>
              <a:t>                 смекай,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20877"/>
                </a:solidFill>
                <a:latin typeface="Minion Pro Cond" pitchFamily="18" charset="0"/>
              </a:rPr>
              <a:t>                      отгадывай».</a:t>
            </a:r>
            <a:r>
              <a:rPr lang="ru-RU" sz="3600" dirty="0" smtClean="0">
                <a:solidFill>
                  <a:srgbClr val="C20877"/>
                </a:solidFill>
                <a:latin typeface="Minion Pro Cond" pitchFamily="18" charset="0"/>
              </a:rPr>
              <a:t/>
            </a:r>
            <a:br>
              <a:rPr lang="ru-RU" sz="3600" dirty="0" smtClean="0">
                <a:solidFill>
                  <a:srgbClr val="C20877"/>
                </a:solidFill>
                <a:latin typeface="Minion Pro Cond" pitchFamily="18" charset="0"/>
              </a:rPr>
            </a:br>
            <a:endParaRPr lang="ru-RU" sz="3600" b="1" dirty="0">
              <a:solidFill>
                <a:srgbClr val="C20877"/>
              </a:solidFill>
              <a:latin typeface="Minion Pro Cond" pitchFamily="18" charset="0"/>
            </a:endParaRPr>
          </a:p>
        </p:txBody>
      </p:sp>
      <p:pic>
        <p:nvPicPr>
          <p:cNvPr id="12" name="Picture 2" descr="G:\1 в\1  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4286248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3651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3175" y="6264903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124744"/>
            <a:ext cx="8496944" cy="316815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Minion Pro Cond" pitchFamily="18" charset="0"/>
              </a:rPr>
              <a:t>       Цель </a:t>
            </a:r>
            <a:r>
              <a:rPr lang="ru-RU" b="1" dirty="0">
                <a:solidFill>
                  <a:srgbClr val="C00000"/>
                </a:solidFill>
                <a:latin typeface="Minion Pro Cond" pitchFamily="18" charset="0"/>
              </a:rPr>
              <a:t>курса </a:t>
            </a:r>
            <a:r>
              <a:rPr lang="ru-RU" sz="4000" b="1" dirty="0">
                <a:solidFill>
                  <a:srgbClr val="7030A0"/>
                </a:solidFill>
                <a:latin typeface="Minion Pro Cond" pitchFamily="18" charset="0"/>
              </a:rPr>
              <a:t>– </a:t>
            </a:r>
            <a:r>
              <a:rPr lang="ru-RU" sz="3200" b="1" dirty="0">
                <a:solidFill>
                  <a:srgbClr val="7030A0"/>
                </a:solidFill>
                <a:latin typeface="Minion Pro Cond" pitchFamily="18" charset="0"/>
              </a:rPr>
              <a:t>расширить общественно значимые знания ребёнка через развивающие задания и обучение учащихся вариативным способам выполнения арифметических действий, разному подходу к решению логических задач.</a:t>
            </a:r>
            <a:r>
              <a:rPr lang="ru-RU" sz="3200" dirty="0">
                <a:solidFill>
                  <a:srgbClr val="7030A0"/>
                </a:solidFill>
                <a:latin typeface="Minion Pro Cond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Minion Pro Cond" pitchFamily="18" charset="0"/>
              </a:rPr>
            </a:br>
            <a:endParaRPr lang="ru-RU" sz="3200" b="1" dirty="0">
              <a:solidFill>
                <a:srgbClr val="7030A0"/>
              </a:solidFill>
              <a:latin typeface="Minion Pro Cond" pitchFamily="18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3728088" cy="26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8176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669" y="1000060"/>
            <a:ext cx="7992888" cy="424847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  <a:latin typeface="Minion Pro Cond" pitchFamily="18" charset="0"/>
              </a:rPr>
              <a:t>                                                   </a:t>
            </a:r>
            <a:br>
              <a:rPr lang="ru-RU" sz="2400" b="1" dirty="0" smtClean="0">
                <a:solidFill>
                  <a:srgbClr val="FFFF00"/>
                </a:solidFill>
                <a:latin typeface="Minion Pro Cond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inion Pro Cond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Minion Pro Cond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Minion Pro Cond" pitchFamily="18" charset="0"/>
              </a:rPr>
              <a:t>                                      Задачи </a:t>
            </a:r>
            <a:r>
              <a:rPr lang="ru-RU" sz="2800" b="1" dirty="0">
                <a:solidFill>
                  <a:srgbClr val="FFFF00"/>
                </a:solidFill>
                <a:latin typeface="Minion Pro Cond" pitchFamily="18" charset="0"/>
              </a:rPr>
              <a:t>курса: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• повышение уровня математического развития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•обогащение знаниями, раскрывающими исторические сведения о математике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• углубление представления о практической направленности математических знаний, развитие умения применять математические методы при разрешении сюжетных ситуаций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• выявление и развитие математических и творческих способностей учащихся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• пробуждение потребности у  школьников к самостоятельному приобретению новых знаний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  <a:t>• повышение мотивации и формирование устойчивого интереса к изучению математики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Minion Pro Cond" pitchFamily="18" charset="0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  <a:latin typeface="Minion Pro Cond" pitchFamily="18" charset="0"/>
            </a:endParaRPr>
          </a:p>
        </p:txBody>
      </p:sp>
      <p:pic>
        <p:nvPicPr>
          <p:cNvPr id="16" name="Рисунок 15" descr="девочка в форме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37606" y="3678821"/>
            <a:ext cx="1915910" cy="3068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397309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396" y="708926"/>
            <a:ext cx="8856984" cy="439248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Minion Pro Cond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Minion Pro Cond" pitchFamily="18" charset="0"/>
              </a:rPr>
              <a:t>                В </a:t>
            </a:r>
            <a:r>
              <a:rPr lang="ru-RU" sz="2800" b="1" dirty="0">
                <a:solidFill>
                  <a:srgbClr val="FF0000"/>
                </a:solidFill>
                <a:latin typeface="Minion Pro Cond" pitchFamily="18" charset="0"/>
              </a:rPr>
              <a:t>данном курсе выделяется несколько </a:t>
            </a:r>
            <a:r>
              <a:rPr lang="en-US" sz="2800" b="1" dirty="0" smtClean="0">
                <a:solidFill>
                  <a:srgbClr val="FF0000"/>
                </a:solidFill>
                <a:latin typeface="Minion Pro Cond" pitchFamily="18" charset="0"/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  <a:latin typeface="Minion Pro Cond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inion Pro Cond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inion Pro Cond" pitchFamily="18" charset="0"/>
              </a:rPr>
              <a:t>                            содержательных </a:t>
            </a:r>
            <a:r>
              <a:rPr lang="ru-RU" sz="2800" b="1" dirty="0">
                <a:solidFill>
                  <a:srgbClr val="FF0000"/>
                </a:solidFill>
                <a:latin typeface="Minion Pro Cond" pitchFamily="18" charset="0"/>
              </a:rPr>
              <a:t>линий</a:t>
            </a:r>
            <a:r>
              <a:rPr lang="ru-RU" sz="2800" b="1" dirty="0" smtClean="0">
                <a:solidFill>
                  <a:srgbClr val="FF0000"/>
                </a:solidFill>
                <a:latin typeface="Minion Pro Cond" pitchFamily="18" charset="0"/>
              </a:rPr>
              <a:t>:</a:t>
            </a:r>
            <a:r>
              <a:rPr lang="en-US" sz="2800" b="1" dirty="0" smtClean="0">
                <a:solidFill>
                  <a:srgbClr val="7030A0"/>
                </a:solidFill>
                <a:latin typeface="Minion Pro Cond" pitchFamily="18" charset="0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Minion Pro Cond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2000" dirty="0" smtClean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000" dirty="0" smtClean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i="1" dirty="0" smtClean="0">
                <a:solidFill>
                  <a:srgbClr val="3333FF"/>
                </a:solidFill>
                <a:latin typeface="Minion Pro Cond" pitchFamily="18" charset="0"/>
              </a:rPr>
              <a:t>Исторические </a:t>
            </a:r>
            <a:r>
              <a:rPr lang="ru-RU" sz="2400" b="1" i="1" dirty="0">
                <a:solidFill>
                  <a:srgbClr val="3333FF"/>
                </a:solidFill>
                <a:latin typeface="Minion Pro Cond" pitchFamily="18" charset="0"/>
              </a:rPr>
              <a:t>сведения о математике.</a:t>
            </a:r>
            <a:r>
              <a:rPr lang="ru-RU" sz="2400" i="1" dirty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en-US" sz="2400" i="1" dirty="0" smtClean="0">
                <a:solidFill>
                  <a:srgbClr val="3333FF"/>
                </a:solidFill>
                <a:latin typeface="Minion Pro Cond" pitchFamily="18" charset="0"/>
              </a:rPr>
              <a:t/>
            </a:r>
            <a:br>
              <a:rPr lang="en-US" sz="2400" i="1" dirty="0" smtClean="0">
                <a:solidFill>
                  <a:srgbClr val="3333FF"/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400" dirty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i="1" dirty="0" smtClean="0">
                <a:solidFill>
                  <a:srgbClr val="3333FF"/>
                </a:solidFill>
                <a:latin typeface="Minion Pro Cond" pitchFamily="18" charset="0"/>
              </a:rPr>
              <a:t>Числа </a:t>
            </a:r>
            <a:r>
              <a:rPr lang="ru-RU" sz="2400" b="1" i="1" dirty="0">
                <a:solidFill>
                  <a:srgbClr val="3333FF"/>
                </a:solidFill>
                <a:latin typeface="Minion Pro Cond" pitchFamily="18" charset="0"/>
              </a:rPr>
              <a:t>и операции над ними.</a:t>
            </a:r>
            <a:r>
              <a:rPr lang="ru-RU" sz="2400" i="1" dirty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en-US" sz="2400" i="1" dirty="0" smtClean="0">
                <a:solidFill>
                  <a:srgbClr val="3333FF"/>
                </a:solidFill>
                <a:latin typeface="Minion Pro Cond" pitchFamily="18" charset="0"/>
              </a:rPr>
              <a:t/>
            </a:r>
            <a:br>
              <a:rPr lang="en-US" sz="2400" i="1" dirty="0" smtClean="0">
                <a:solidFill>
                  <a:srgbClr val="3333FF"/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400" dirty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i="1" dirty="0" smtClean="0">
                <a:solidFill>
                  <a:srgbClr val="3333FF"/>
                </a:solidFill>
                <a:latin typeface="Minion Pro Cond" pitchFamily="18" charset="0"/>
              </a:rPr>
              <a:t>Составление </a:t>
            </a:r>
            <a:r>
              <a:rPr lang="ru-RU" sz="2400" b="1" i="1" dirty="0">
                <a:solidFill>
                  <a:srgbClr val="3333FF"/>
                </a:solidFill>
                <a:latin typeface="Minion Pro Cond" pitchFamily="18" charset="0"/>
              </a:rPr>
              <a:t>и разгадывание математических ребусов</a:t>
            </a:r>
            <a:r>
              <a:rPr lang="ru-RU" sz="2400" b="1" i="1" dirty="0" smtClean="0">
                <a:solidFill>
                  <a:srgbClr val="3333FF"/>
                </a:solidFill>
                <a:latin typeface="Minion Pro Cond" pitchFamily="18" charset="0"/>
              </a:rPr>
              <a:t>.</a:t>
            </a:r>
            <a:r>
              <a:rPr lang="ru-RU" sz="2400" i="1" dirty="0" smtClean="0">
                <a:solidFill>
                  <a:srgbClr val="3333FF"/>
                </a:solidFill>
                <a:latin typeface="Minion Pro Cond" pitchFamily="18" charset="0"/>
              </a:rPr>
              <a:t>.</a:t>
            </a:r>
            <a:r>
              <a:rPr lang="ru-RU" sz="2400" i="1" dirty="0">
                <a:solidFill>
                  <a:srgbClr val="3333FF"/>
                </a:solidFill>
                <a:latin typeface="Minion Pro Cond" pitchFamily="18" charset="0"/>
              </a:rPr>
              <a:t/>
            </a:r>
            <a:br>
              <a:rPr lang="ru-RU" sz="2400" i="1" dirty="0">
                <a:solidFill>
                  <a:srgbClr val="3333FF"/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400" dirty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i="1" dirty="0" smtClean="0">
                <a:solidFill>
                  <a:srgbClr val="3333FF"/>
                </a:solidFill>
                <a:latin typeface="Minion Pro Cond" pitchFamily="18" charset="0"/>
              </a:rPr>
              <a:t>Нестандартные </a:t>
            </a:r>
            <a:r>
              <a:rPr lang="ru-RU" sz="2400" b="1" i="1" dirty="0">
                <a:solidFill>
                  <a:srgbClr val="3333FF"/>
                </a:solidFill>
                <a:latin typeface="Minion Pro Cond" pitchFamily="18" charset="0"/>
              </a:rPr>
              <a:t>и занимательные задачи</a:t>
            </a:r>
            <a:r>
              <a:rPr lang="ru-RU" sz="2400" b="1" i="1" dirty="0" smtClean="0">
                <a:solidFill>
                  <a:srgbClr val="3333FF"/>
                </a:solidFill>
                <a:latin typeface="Minion Pro Cond" pitchFamily="18" charset="0"/>
              </a:rPr>
              <a:t>.</a:t>
            </a:r>
            <a:r>
              <a:rPr lang="ru-RU" sz="2400" i="1" dirty="0">
                <a:solidFill>
                  <a:srgbClr val="3333FF"/>
                </a:solidFill>
                <a:latin typeface="Minion Pro Cond" pitchFamily="18" charset="0"/>
              </a:rPr>
              <a:t/>
            </a:r>
            <a:br>
              <a:rPr lang="ru-RU" sz="2400" i="1" dirty="0">
                <a:solidFill>
                  <a:srgbClr val="3333FF"/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400" dirty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i="1" dirty="0" smtClean="0">
                <a:solidFill>
                  <a:srgbClr val="3333FF"/>
                </a:solidFill>
                <a:latin typeface="Minion Pro Cond" pitchFamily="18" charset="0"/>
              </a:rPr>
              <a:t>Геометрия </a:t>
            </a:r>
            <a:r>
              <a:rPr lang="ru-RU" sz="2400" b="1" i="1" dirty="0">
                <a:solidFill>
                  <a:srgbClr val="3333FF"/>
                </a:solidFill>
                <a:latin typeface="Minion Pro Cond" pitchFamily="18" charset="0"/>
              </a:rPr>
              <a:t>вокруг нас.</a:t>
            </a:r>
            <a:r>
              <a:rPr lang="ru-RU" sz="2400" i="1" dirty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en-US" sz="2400" i="1" dirty="0" smtClean="0">
                <a:solidFill>
                  <a:srgbClr val="3333FF"/>
                </a:solidFill>
                <a:latin typeface="Minion Pro Cond" pitchFamily="18" charset="0"/>
              </a:rPr>
              <a:t/>
            </a:r>
            <a:br>
              <a:rPr lang="en-US" sz="2400" i="1" dirty="0" smtClean="0">
                <a:solidFill>
                  <a:srgbClr val="3333FF"/>
                </a:solidFill>
                <a:latin typeface="Minion Pro Cond" pitchFamily="18" charset="0"/>
              </a:rPr>
            </a:br>
            <a:r>
              <a:rPr lang="ru-RU" sz="2400" dirty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400" dirty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i="1" dirty="0" smtClean="0">
                <a:solidFill>
                  <a:srgbClr val="3333FF"/>
                </a:solidFill>
                <a:latin typeface="Minion Pro Cond" pitchFamily="18" charset="0"/>
              </a:rPr>
              <a:t>Математические </a:t>
            </a:r>
            <a:r>
              <a:rPr lang="ru-RU" sz="2400" b="1" i="1" dirty="0">
                <a:solidFill>
                  <a:srgbClr val="3333FF"/>
                </a:solidFill>
                <a:latin typeface="Minion Pro Cond" pitchFamily="18" charset="0"/>
              </a:rPr>
              <a:t>развлечения</a:t>
            </a:r>
            <a:r>
              <a:rPr lang="ru-RU" sz="2400" b="1" dirty="0">
                <a:solidFill>
                  <a:srgbClr val="3333FF"/>
                </a:solidFill>
                <a:latin typeface="Minion Pro Cond" pitchFamily="18" charset="0"/>
              </a:rPr>
              <a:t>.</a:t>
            </a:r>
            <a:r>
              <a:rPr lang="ru-RU" sz="2400" dirty="0">
                <a:solidFill>
                  <a:srgbClr val="3333FF"/>
                </a:solidFill>
                <a:latin typeface="Minion Pro Cond" pitchFamily="18" charset="0"/>
              </a:rPr>
              <a:t> </a:t>
            </a:r>
            <a:endParaRPr lang="ru-RU" sz="2400" b="1" dirty="0">
              <a:solidFill>
                <a:srgbClr val="3333FF"/>
              </a:solidFill>
              <a:latin typeface="Minion Pro Cond" pitchFamily="18" charset="0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3789040"/>
            <a:ext cx="2592288" cy="239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5464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396" y="708926"/>
            <a:ext cx="8856984" cy="43924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20877"/>
                </a:solidFill>
              </a:rPr>
              <a:t>             </a:t>
            </a:r>
            <a:br>
              <a:rPr lang="ru-RU" sz="2800" b="1" dirty="0" smtClean="0">
                <a:solidFill>
                  <a:srgbClr val="C20877"/>
                </a:solidFill>
              </a:rPr>
            </a:br>
            <a:r>
              <a:rPr lang="ru-RU" sz="2800" b="1" dirty="0" smtClean="0">
                <a:solidFill>
                  <a:srgbClr val="C20877"/>
                </a:solidFill>
              </a:rPr>
              <a:t/>
            </a:r>
            <a:br>
              <a:rPr lang="ru-RU" sz="2800" b="1" dirty="0" smtClean="0">
                <a:solidFill>
                  <a:srgbClr val="C20877"/>
                </a:solidFill>
              </a:rPr>
            </a:br>
            <a:r>
              <a:rPr lang="ru-RU" sz="2800" b="1" dirty="0" smtClean="0">
                <a:solidFill>
                  <a:srgbClr val="C20877"/>
                </a:solidFill>
              </a:rPr>
              <a:t> Принципы организации деятельности:</a:t>
            </a:r>
            <a:r>
              <a:rPr lang="en-US" sz="2800" b="1" dirty="0" smtClean="0">
                <a:solidFill>
                  <a:srgbClr val="7030A0"/>
                </a:solidFill>
                <a:latin typeface="Minion Pro Cond" pitchFamily="18" charset="0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inion Pro Cond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inion Pro Cond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inion Pro Cond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inion Pro Cond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2000" dirty="0" smtClean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000" dirty="0" smtClean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</a:rPr>
              <a:t>занимательность</a:t>
            </a:r>
            <a:r>
              <a:rPr lang="en-US" sz="2400" b="1" i="1" dirty="0" smtClean="0">
                <a:solidFill>
                  <a:srgbClr val="3333FF"/>
                </a:solidFill>
                <a:latin typeface="Minion Pro Cond" pitchFamily="18" charset="0"/>
              </a:rPr>
              <a:t/>
            </a:r>
            <a:br>
              <a:rPr lang="en-US" sz="2400" b="1" i="1" dirty="0" smtClean="0">
                <a:solidFill>
                  <a:srgbClr val="3333FF"/>
                </a:solidFill>
                <a:latin typeface="Minion Pro Cond" pitchFamily="18" charset="0"/>
              </a:rPr>
            </a:br>
            <a:r>
              <a:rPr lang="ru-RU" sz="2400" b="1" dirty="0" smtClean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400" b="1" dirty="0" smtClean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</a:rPr>
              <a:t>научность</a:t>
            </a:r>
            <a:br>
              <a:rPr lang="ru-RU" sz="2400" b="1" dirty="0" smtClean="0">
                <a:solidFill>
                  <a:srgbClr val="3333FF"/>
                </a:solidFill>
              </a:rPr>
            </a:br>
            <a:r>
              <a:rPr lang="ru-RU" sz="2400" b="1" dirty="0" smtClean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400" b="1" dirty="0" smtClean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</a:rPr>
              <a:t>сознательность и активность</a:t>
            </a:r>
            <a:br>
              <a:rPr lang="ru-RU" sz="2400" b="1" dirty="0" smtClean="0">
                <a:solidFill>
                  <a:srgbClr val="3333FF"/>
                </a:solidFill>
              </a:rPr>
            </a:br>
            <a:r>
              <a:rPr lang="ru-RU" sz="2400" b="1" dirty="0" smtClean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400" b="1" dirty="0" smtClean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</a:rPr>
              <a:t>наглядность</a:t>
            </a:r>
            <a:r>
              <a:rPr lang="ru-RU" sz="2400" b="1" i="1" dirty="0" smtClean="0">
                <a:solidFill>
                  <a:srgbClr val="3333FF"/>
                </a:solidFill>
                <a:latin typeface="Minion Pro Cond" pitchFamily="18" charset="0"/>
              </a:rPr>
              <a:t/>
            </a:r>
            <a:br>
              <a:rPr lang="ru-RU" sz="2400" b="1" i="1" dirty="0" smtClean="0">
                <a:solidFill>
                  <a:srgbClr val="3333FF"/>
                </a:solidFill>
                <a:latin typeface="Minion Pro Cond" pitchFamily="18" charset="0"/>
              </a:rPr>
            </a:br>
            <a:r>
              <a:rPr lang="ru-RU" sz="2400" b="1" dirty="0" smtClean="0">
                <a:solidFill>
                  <a:srgbClr val="3333FF"/>
                </a:solidFill>
                <a:latin typeface="Minion Pro Cond" pitchFamily="18" charset="0"/>
              </a:rPr>
              <a:t>▶</a:t>
            </a:r>
            <a:r>
              <a:rPr lang="en-US" sz="2400" b="1" dirty="0" smtClean="0">
                <a:solidFill>
                  <a:srgbClr val="3333FF"/>
                </a:solidFill>
                <a:latin typeface="Minion Pro Cond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</a:rPr>
              <a:t>доступность</a:t>
            </a:r>
            <a:r>
              <a:rPr lang="en-US" sz="2400" b="1" i="1" dirty="0" smtClean="0">
                <a:solidFill>
                  <a:srgbClr val="3333FF"/>
                </a:solidFill>
                <a:latin typeface="Minion Pro Cond" pitchFamily="18" charset="0"/>
              </a:rPr>
              <a:t/>
            </a:r>
            <a:br>
              <a:rPr lang="en-US" sz="2400" b="1" i="1" dirty="0" smtClean="0">
                <a:solidFill>
                  <a:srgbClr val="3333FF"/>
                </a:solidFill>
                <a:latin typeface="Minion Pro Cond" pitchFamily="18" charset="0"/>
              </a:rPr>
            </a:br>
            <a:r>
              <a:rPr lang="ru-RU" sz="2400" b="1" dirty="0" smtClean="0">
                <a:solidFill>
                  <a:srgbClr val="3333FF"/>
                </a:solidFill>
                <a:latin typeface="Minion Pro Cond" pitchFamily="18" charset="0"/>
              </a:rPr>
              <a:t>▶ </a:t>
            </a:r>
            <a:r>
              <a:rPr lang="ru-RU" sz="2400" b="1" dirty="0" smtClean="0">
                <a:solidFill>
                  <a:srgbClr val="3333FF"/>
                </a:solidFill>
              </a:rPr>
              <a:t>связь теории с практикой</a:t>
            </a:r>
            <a:br>
              <a:rPr lang="ru-RU" sz="2400" b="1" dirty="0" smtClean="0">
                <a:solidFill>
                  <a:srgbClr val="3333FF"/>
                </a:solidFill>
              </a:rPr>
            </a:br>
            <a:r>
              <a:rPr lang="ru-RU" sz="2400" b="1" dirty="0" smtClean="0">
                <a:solidFill>
                  <a:srgbClr val="3333FF"/>
                </a:solidFill>
                <a:latin typeface="Minion Pro Cond" pitchFamily="18" charset="0"/>
              </a:rPr>
              <a:t>▶ </a:t>
            </a:r>
            <a:r>
              <a:rPr lang="ru-RU" sz="2400" b="1" dirty="0" smtClean="0">
                <a:solidFill>
                  <a:srgbClr val="3333FF"/>
                </a:solidFill>
              </a:rPr>
              <a:t>индивидуальный подход к учащимся</a:t>
            </a:r>
            <a:br>
              <a:rPr lang="ru-RU" sz="2400" b="1" dirty="0" smtClean="0">
                <a:solidFill>
                  <a:srgbClr val="3333FF"/>
                </a:solidFill>
              </a:rPr>
            </a:br>
            <a:endParaRPr lang="ru-RU" sz="2400" b="1" dirty="0">
              <a:solidFill>
                <a:srgbClr val="3333FF"/>
              </a:solidFill>
              <a:latin typeface="Minion Pro Cond" pitchFamily="18" charset="0"/>
            </a:endParaRPr>
          </a:p>
        </p:txBody>
      </p:sp>
      <p:pic>
        <p:nvPicPr>
          <p:cNvPr id="196" name="Picture 3" descr="G:\1 в\1 ..в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4286280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46473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8604"/>
            <a:ext cx="8496944" cy="48726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  <a:latin typeface="Minion Pro Cond" pitchFamily="18" charset="0"/>
              </a:rPr>
              <a:t>                        Результаты </a:t>
            </a:r>
            <a:r>
              <a:rPr lang="ru-RU" sz="2400" b="1" dirty="0">
                <a:solidFill>
                  <a:srgbClr val="FFFF00"/>
                </a:solidFill>
                <a:latin typeface="Minion Pro Cond" pitchFamily="18" charset="0"/>
              </a:rPr>
              <a:t>реализации </a:t>
            </a:r>
            <a:r>
              <a:rPr lang="ru-RU" sz="2400" b="1" dirty="0" smtClean="0">
                <a:solidFill>
                  <a:srgbClr val="FFFF00"/>
                </a:solidFill>
                <a:latin typeface="Minion Pro Cond" pitchFamily="18" charset="0"/>
              </a:rPr>
              <a:t>программы</a:t>
            </a:r>
            <a:br>
              <a:rPr lang="ru-RU" sz="2400" b="1" dirty="0" smtClean="0">
                <a:solidFill>
                  <a:srgbClr val="FFFF00"/>
                </a:solidFill>
                <a:latin typeface="Minion Pro Cond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inion Pro Cond" pitchFamily="18" charset="0"/>
              </a:rPr>
              <a:t>                                  Результаты 1 уровня:</a:t>
            </a:r>
            <a:r>
              <a:rPr lang="ru-RU" sz="2400" dirty="0">
                <a:solidFill>
                  <a:srgbClr val="FFFF00"/>
                </a:solidFill>
                <a:latin typeface="Minion Pro Cond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inion Pro Cond" pitchFamily="18" charset="0"/>
              </a:rPr>
            </a:br>
            <a:r>
              <a:rPr lang="ru-RU" sz="1800" b="1" i="1" dirty="0">
                <a:latin typeface="Minion Pro Cond" pitchFamily="18" charset="0"/>
              </a:rPr>
              <a:t>             </a:t>
            </a:r>
            <a:r>
              <a:rPr lang="ru-RU" sz="2000" b="1" i="1" dirty="0">
                <a:solidFill>
                  <a:srgbClr val="FF0000"/>
                </a:solidFill>
                <a:latin typeface="Minion Pro Cond" pitchFamily="18" charset="0"/>
              </a:rPr>
              <a:t>у</a:t>
            </a:r>
            <a:r>
              <a:rPr lang="ru-RU" sz="2000" b="1" i="1" dirty="0" smtClean="0">
                <a:solidFill>
                  <a:srgbClr val="FF0000"/>
                </a:solidFill>
                <a:latin typeface="Minion Pro Cond" pitchFamily="18" charset="0"/>
              </a:rPr>
              <a:t>чащиеся </a:t>
            </a:r>
            <a:r>
              <a:rPr lang="ru-RU" sz="2000" b="1" i="1" dirty="0">
                <a:solidFill>
                  <a:srgbClr val="FF0000"/>
                </a:solidFill>
                <a:latin typeface="Minion Pro Cond" pitchFamily="18" charset="0"/>
              </a:rPr>
              <a:t>знают:   </a:t>
            </a:r>
            <a:r>
              <a:rPr lang="ru-RU" sz="2000" dirty="0">
                <a:solidFill>
                  <a:srgbClr val="FF0000"/>
                </a:solidFill>
                <a:latin typeface="Minion Pro Cond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Minion Pro Cond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inion Pro Cond" pitchFamily="18" charset="0"/>
              </a:rPr>
              <a:t>✓</a:t>
            </a:r>
            <a:r>
              <a:rPr lang="ru-RU" sz="2000" b="1" dirty="0" smtClean="0">
                <a:solidFill>
                  <a:srgbClr val="3333FF"/>
                </a:solidFill>
                <a:latin typeface="Minion Pro Cond" pitchFamily="18" charset="0"/>
              </a:rPr>
              <a:t>как </a:t>
            </a:r>
            <a:r>
              <a:rPr lang="ru-RU" sz="2000" b="1" dirty="0">
                <a:solidFill>
                  <a:srgbClr val="3333FF"/>
                </a:solidFill>
                <a:latin typeface="Minion Pro Cond" pitchFamily="18" charset="0"/>
              </a:rPr>
              <a:t>люди учились считать;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Minion Pro Cond" pitchFamily="18" charset="0"/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Minion Pro Cond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Minion Pro Cond" pitchFamily="18" charset="0"/>
              </a:rPr>
              <a:t>✓ </a:t>
            </a:r>
            <a:r>
              <a:rPr lang="ru-RU" sz="2000" b="1" dirty="0" smtClean="0">
                <a:solidFill>
                  <a:srgbClr val="3333FF"/>
                </a:solidFill>
                <a:latin typeface="Minion Pro Cond" pitchFamily="18" charset="0"/>
              </a:rPr>
              <a:t>сведения </a:t>
            </a:r>
            <a:r>
              <a:rPr lang="ru-RU" sz="2000" b="1" dirty="0">
                <a:solidFill>
                  <a:srgbClr val="3333FF"/>
                </a:solidFill>
                <a:latin typeface="Minion Pro Cond" pitchFamily="18" charset="0"/>
              </a:rPr>
              <a:t>из истории возникновения  линейки, нуля, математических знаков;</a:t>
            </a:r>
            <a:r>
              <a:rPr lang="ru-RU" sz="2000" b="1" dirty="0">
                <a:latin typeface="Minion Pro Cond" pitchFamily="18" charset="0"/>
              </a:rPr>
              <a:t/>
            </a:r>
            <a:br>
              <a:rPr lang="ru-RU" sz="2000" b="1" dirty="0">
                <a:latin typeface="Minion Pro Cond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Minion Pro Cond" pitchFamily="18" charset="0"/>
              </a:rPr>
              <a:t>✓ </a:t>
            </a:r>
            <a:r>
              <a:rPr lang="ru-RU" sz="2000" b="1" dirty="0" smtClean="0">
                <a:solidFill>
                  <a:srgbClr val="3333FF"/>
                </a:solidFill>
                <a:latin typeface="Minion Pro Cond" pitchFamily="18" charset="0"/>
              </a:rPr>
              <a:t>пословицы</a:t>
            </a:r>
            <a:r>
              <a:rPr lang="ru-RU" sz="2000" b="1" dirty="0">
                <a:solidFill>
                  <a:srgbClr val="3333FF"/>
                </a:solidFill>
                <a:latin typeface="Minion Pro Cond" pitchFamily="18" charset="0"/>
              </a:rPr>
              <a:t>, в которых встречаются </a:t>
            </a:r>
            <a:r>
              <a:rPr lang="ru-RU" sz="2000" b="1" dirty="0" smtClean="0">
                <a:solidFill>
                  <a:srgbClr val="3333FF"/>
                </a:solidFill>
                <a:latin typeface="Minion Pro Cond" pitchFamily="18" charset="0"/>
              </a:rPr>
              <a:t>числа;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inion Pro Cond" pitchFamily="18" charset="0"/>
              </a:rPr>
              <a:t/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Minion Pro Cond" pitchFamily="18" charset="0"/>
              </a:rPr>
            </a:br>
            <a:r>
              <a:rPr lang="ru-RU" sz="2000" b="1" dirty="0">
                <a:latin typeface="Minion Pro Cond" pitchFamily="18" charset="0"/>
              </a:rPr>
              <a:t> </a:t>
            </a:r>
            <a:r>
              <a:rPr lang="ru-RU" sz="2000" b="1" dirty="0" smtClean="0">
                <a:latin typeface="Minion Pro Cond" pitchFamily="18" charset="0"/>
              </a:rPr>
              <a:t>            </a:t>
            </a:r>
            <a:r>
              <a:rPr lang="ru-RU" sz="2000" b="1" i="1" dirty="0" smtClean="0">
                <a:solidFill>
                  <a:srgbClr val="FF0000"/>
                </a:solidFill>
                <a:latin typeface="Minion Pro Cond" pitchFamily="18" charset="0"/>
              </a:rPr>
              <a:t>учащиеся </a:t>
            </a:r>
            <a:r>
              <a:rPr lang="ru-RU" sz="2000" b="1" i="1" dirty="0">
                <a:solidFill>
                  <a:srgbClr val="FF0000"/>
                </a:solidFill>
                <a:latin typeface="Minion Pro Cond" pitchFamily="18" charset="0"/>
              </a:rPr>
              <a:t>умеют:</a:t>
            </a:r>
            <a:r>
              <a:rPr lang="ru-RU" sz="2000" dirty="0">
                <a:solidFill>
                  <a:srgbClr val="FF0000"/>
                </a:solidFill>
                <a:latin typeface="Minion Pro Cond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Minion Pro Cond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Minion Pro Cond" pitchFamily="18" charset="0"/>
              </a:rPr>
              <a:t>✓ </a:t>
            </a:r>
            <a:r>
              <a:rPr lang="ru-RU" sz="2000" b="1" dirty="0" smtClean="0">
                <a:solidFill>
                  <a:srgbClr val="3333FF"/>
                </a:solidFill>
                <a:latin typeface="Minion Pro Cond" pitchFamily="18" charset="0"/>
              </a:rPr>
              <a:t>находить </a:t>
            </a:r>
            <a:r>
              <a:rPr lang="ru-RU" sz="2000" b="1" dirty="0">
                <a:solidFill>
                  <a:srgbClr val="3333FF"/>
                </a:solidFill>
                <a:latin typeface="Minion Pro Cond" pitchFamily="18" charset="0"/>
              </a:rPr>
              <a:t>суммы ряда чисел;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Minion Pro Cond" pitchFamily="18" charset="0"/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Minion Pro Cond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Minion Pro Cond" pitchFamily="18" charset="0"/>
              </a:rPr>
              <a:t>✓ </a:t>
            </a:r>
            <a:r>
              <a:rPr lang="ru-RU" sz="2000" b="1" dirty="0" smtClean="0">
                <a:solidFill>
                  <a:srgbClr val="3333FF"/>
                </a:solidFill>
                <a:latin typeface="Minion Pro Cond" pitchFamily="18" charset="0"/>
              </a:rPr>
              <a:t>решать </a:t>
            </a:r>
            <a:r>
              <a:rPr lang="ru-RU" sz="2000" b="1" dirty="0">
                <a:solidFill>
                  <a:srgbClr val="3333FF"/>
                </a:solidFill>
                <a:latin typeface="Minion Pro Cond" pitchFamily="18" charset="0"/>
              </a:rPr>
              <a:t>задачи, связанные с нумерацией, на сообразительность, задачи-шутки, задачи со </a:t>
            </a:r>
            <a:r>
              <a:rPr lang="ru-RU" sz="2000" b="1" dirty="0" smtClean="0">
                <a:solidFill>
                  <a:srgbClr val="3333FF"/>
                </a:solidFill>
                <a:latin typeface="Minion Pro Cond" pitchFamily="18" charset="0"/>
              </a:rPr>
              <a:t>спичками;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inion Pro Cond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inion Pro Cond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Minion Pro Cond" pitchFamily="18" charset="0"/>
              </a:rPr>
              <a:t>✓ </a:t>
            </a:r>
            <a:r>
              <a:rPr lang="ru-RU" sz="2000" b="1" dirty="0" smtClean="0">
                <a:solidFill>
                  <a:srgbClr val="3333FF"/>
                </a:solidFill>
                <a:latin typeface="Minion Pro Cond" pitchFamily="18" charset="0"/>
              </a:rPr>
              <a:t>разгадывать </a:t>
            </a:r>
            <a:r>
              <a:rPr lang="ru-RU" sz="2000" b="1" dirty="0">
                <a:solidFill>
                  <a:srgbClr val="3333FF"/>
                </a:solidFill>
                <a:latin typeface="Minion Pro Cond" pitchFamily="18" charset="0"/>
              </a:rPr>
              <a:t>числовые головоломки и математические ребусы;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Minion Pro Cond" pitchFamily="18" charset="0"/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Minion Pro Cond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Minion Pro Cond" pitchFamily="18" charset="0"/>
              </a:rPr>
              <a:t>✓ </a:t>
            </a:r>
            <a:r>
              <a:rPr lang="ru-RU" sz="2000" b="1" dirty="0" smtClean="0">
                <a:solidFill>
                  <a:srgbClr val="3333FF"/>
                </a:solidFill>
                <a:latin typeface="Minion Pro Cond" pitchFamily="18" charset="0"/>
              </a:rPr>
              <a:t>находить </a:t>
            </a:r>
            <a:r>
              <a:rPr lang="ru-RU" sz="2000" b="1" dirty="0">
                <a:solidFill>
                  <a:srgbClr val="3333FF"/>
                </a:solidFill>
                <a:latin typeface="Minion Pro Cond" pitchFamily="18" charset="0"/>
              </a:rPr>
              <a:t>в окружающем мире предметы, дающие представление об изученных геометрических фигурах.</a:t>
            </a:r>
            <a:r>
              <a:rPr lang="ru-RU" sz="1800" b="1" dirty="0">
                <a:solidFill>
                  <a:srgbClr val="3333FF"/>
                </a:solidFill>
                <a:latin typeface="Minion Pro Cond" pitchFamily="18" charset="0"/>
              </a:rPr>
              <a:t/>
            </a:r>
            <a:br>
              <a:rPr lang="ru-RU" sz="1800" b="1" dirty="0">
                <a:solidFill>
                  <a:srgbClr val="3333FF"/>
                </a:solidFill>
                <a:latin typeface="Minion Pro Cond" pitchFamily="18" charset="0"/>
              </a:rPr>
            </a:br>
            <a:r>
              <a:rPr lang="ru-RU" sz="1800" b="1" dirty="0" smtClean="0">
                <a:solidFill>
                  <a:srgbClr val="3333FF"/>
                </a:solidFill>
                <a:latin typeface="Minion Pro Cond" pitchFamily="18" charset="0"/>
              </a:rPr>
              <a:t>   </a:t>
            </a:r>
            <a:endParaRPr lang="ru-RU" sz="1800" b="1" dirty="0">
              <a:solidFill>
                <a:srgbClr val="3333FF"/>
              </a:solidFill>
              <a:latin typeface="Minion Pro Cond" pitchFamily="18" charset="0"/>
            </a:endParaRPr>
          </a:p>
        </p:txBody>
      </p:sp>
      <p:pic>
        <p:nvPicPr>
          <p:cNvPr id="10" name="Picture 5" descr="G:\1 в\1 .Н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572008"/>
            <a:ext cx="3098799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489959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202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Учитель начальный классов Поварницына Ю.Н.  МОАУ СОШ №6 Из опыта работы внеурочной деятельности по курсу  «Решай, смекай, отгадывай» </vt:lpstr>
      <vt:lpstr>Внеурочная деятельность включается в вариативную часть БУПа школы и на нее отводится 10 часов в неделю </vt:lpstr>
      <vt:lpstr>В нашем образовательном учреждении внеурочная деятельность представлена следующими направлениями:  </vt:lpstr>
      <vt:lpstr>Одним из эффективных средств развития учащихся может стать предлагаемый курс  </vt:lpstr>
      <vt:lpstr>       Цель курса – расширить общественно значимые знания ребёнка через развивающие задания и обучение учащихся вариативным способам выполнения арифметических действий, разному подходу к решению логических задач. </vt:lpstr>
      <vt:lpstr>                                                                                           Задачи курса: • повышение уровня математического развития •обогащение знаниями, раскрывающими исторические сведения о математике  • углубление представления о практической направленности математических знаний, развитие умения применять математические методы при разрешении сюжетных ситуаций • выявление и развитие математических и творческих способностей учащихся • пробуждение потребности у  школьников к самостоятельному приобретению новых знаний • повышение мотивации и формирование устойчивого интереса к изучению математики </vt:lpstr>
      <vt:lpstr>                  В данном курсе выделяется несколько                                   содержательных линий:  ▶ Исторические сведения о математике.  ▶ Числа и операции над ними.  ▶ Составление и разгадывание математических ребусов.. ▶ Нестандартные и занимательные задачи. ▶ Геометрия вокруг нас.  ▶ Математические развлечения. </vt:lpstr>
      <vt:lpstr>                Принципы организации деятельности:     ▶ занимательность ▶ научность ▶ сознательность и активность ▶ наглядность ▶ доступность ▶ связь теории с практикой ▶ индивидуальный подход к учащимся </vt:lpstr>
      <vt:lpstr>                        Результаты реализации программы                                   Результаты 1 уровня:              учащиеся знают:    ✓как люди учились считать; ✓ сведения из истории возникновения  линейки, нуля, математических знаков; ✓ пословицы, в которых встречаются числа;              учащиеся умеют: ✓ находить суммы ряда чисел; ✓ решать задачи, связанные с нумерацией, на сообразительность, задачи-шутки, задачи со спичками; ✓ разгадывать числовые головоломки и математические ребусы; ✓ находить в окружающем мире предметы, дающие представление об изученных геометрических фигурах.    </vt:lpstr>
      <vt:lpstr>                        Результаты 2 уровня:  Учащиеся узнают:    - нумерацию древних римлян;  -некоторые сведения из истории счёта и десятичной системы счисления; - простейшие математические софизмы; - сведения из «Книги рекордов Гиннесса»; - некоторые секреты математических фокусов.   Учащиеся научатся: - использовать интересные приёмы устного счёта; - применять приёмы, упрощающие сложение и вычитание; -разгадывать и составлять простые математические ребусы, магические квадраты; -решать задачи на сообразительность, комбинаторные, с геометрическим содержанием, задачи-смекалки; - находить периметр и площадь составных фигур.</vt:lpstr>
      <vt:lpstr>                        Результаты 3 уровня:  Учащиеся узнают:     - имена и высказывания великих математиков; - числа – великаны; - алгоритмы составления и разгадывания математических ребусов; - «секреты» некоторых математических фокусов.    Учащиеся научатся:  -преобразовывать неравенства в равенства, составленные из чисел, сложенных из палочек в виде римских цифр; - решать нестандартные, олимпиадные и старинные задачи; - использовать особые случаи быстрого умножения на практике;  - находить периметр,  площадь и объём окружающих предметов; - разгадывать и составлять математические ребусы, головоломки, фокусы. </vt:lpstr>
      <vt:lpstr>                                Структура занятий:  ➢   Организационный момент. ➢ «Гимнастика ума». ➢ «Узнаю новое». Раскрытие темы занятия. ➢ «Учусь думать, считать, отгадывать, мыслить, рассуждать и учу другого». ➢  Рефлексия занятия. </vt:lpstr>
      <vt:lpstr>      Данная программа направлена, в основном, на формирование познавательных УУД Общеучебные - формулирование познавательной цели; - поиск и выделение информации; - знаково-символические - моделирование Логические - анализ с целью выделения признаков (существенных, несущественных) - синтез как составление целого из частей, восполняя недостающие компоненты; - выбор оснований  и критериев для сравнения, сериации, классификации объектов; - подведение под понятие, выведение следствий; -установление причинно-следственных связей; - построение логической цепи рассуждений; - доказательство; - выдвижение гипотез и их обоснование. Действия постановки и решения проблем: - формулирование проблемы;  - самостоятельное создание способов решения проблем творческого и поискового характера.              </vt:lpstr>
      <vt:lpstr>      Формы и виды контроля • наблюдение за детьми в ходе работы • проведение практических работ • выполнение творческих работ • участие в олимпиадах, участие в международном математическом  конкурсе – игре  «Кенгуру – математика для всех» (2 – 4 классы)           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Из опыта работы внеурочной деятельности по курсу  «Решай, смекай, отгадывай» </dc:title>
  <cp:lastModifiedBy>USER</cp:lastModifiedBy>
  <cp:revision>19</cp:revision>
  <dcterms:modified xsi:type="dcterms:W3CDTF">2016-04-10T07:42:16Z</dcterms:modified>
</cp:coreProperties>
</file>