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440C3-56B6-455B-9493-A81143B3ED47}" type="datetimeFigureOut">
              <a:rPr lang="ru-RU" smtClean="0"/>
              <a:t>10.04.2016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C0F23-057B-473B-82D8-8C96C3F3E4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440C3-56B6-455B-9493-A81143B3ED47}" type="datetimeFigureOut">
              <a:rPr lang="ru-RU" smtClean="0"/>
              <a:t>10.04.2016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C0F23-057B-473B-82D8-8C96C3F3E4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440C3-56B6-455B-9493-A81143B3ED47}" type="datetimeFigureOut">
              <a:rPr lang="ru-RU" smtClean="0"/>
              <a:t>10.04.2016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C0F23-057B-473B-82D8-8C96C3F3E4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440C3-56B6-455B-9493-A81143B3ED47}" type="datetimeFigureOut">
              <a:rPr lang="ru-RU" smtClean="0"/>
              <a:t>10.04.2016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C0F23-057B-473B-82D8-8C96C3F3E4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440C3-56B6-455B-9493-A81143B3ED47}" type="datetimeFigureOut">
              <a:rPr lang="ru-RU" smtClean="0"/>
              <a:t>10.04.2016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C0F23-057B-473B-82D8-8C96C3F3E4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440C3-56B6-455B-9493-A81143B3ED47}" type="datetimeFigureOut">
              <a:rPr lang="ru-RU" smtClean="0"/>
              <a:t>10.04.2016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C0F23-057B-473B-82D8-8C96C3F3E4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440C3-56B6-455B-9493-A81143B3ED47}" type="datetimeFigureOut">
              <a:rPr lang="ru-RU" smtClean="0"/>
              <a:t>10.04.2016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C0F23-057B-473B-82D8-8C96C3F3E4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440C3-56B6-455B-9493-A81143B3ED47}" type="datetimeFigureOut">
              <a:rPr lang="ru-RU" smtClean="0"/>
              <a:t>10.04.2016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C0F23-057B-473B-82D8-8C96C3F3E4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440C3-56B6-455B-9493-A81143B3ED47}" type="datetimeFigureOut">
              <a:rPr lang="ru-RU" smtClean="0"/>
              <a:t>10.04.2016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C0F23-057B-473B-82D8-8C96C3F3E4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440C3-56B6-455B-9493-A81143B3ED47}" type="datetimeFigureOut">
              <a:rPr lang="ru-RU" smtClean="0"/>
              <a:t>10.04.2016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C0F23-057B-473B-82D8-8C96C3F3E4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440C3-56B6-455B-9493-A81143B3ED47}" type="datetimeFigureOut">
              <a:rPr lang="ru-RU" smtClean="0"/>
              <a:t>10.04.2016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26C0F23-057B-473B-82D8-8C96C3F3E4A7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2A440C3-56B6-455B-9493-A81143B3ED47}" type="datetimeFigureOut">
              <a:rPr lang="ru-RU" smtClean="0"/>
              <a:t>10.04.2016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26C0F23-057B-473B-82D8-8C96C3F3E4A7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jpeg"/><Relationship Id="rId2" Type="http://schemas.openxmlformats.org/officeDocument/2006/relationships/audio" Target="../media/audio5.wav"/><Relationship Id="rId1" Type="http://schemas.openxmlformats.org/officeDocument/2006/relationships/audio" Target="../media/audio4.wav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6.wav"/><Relationship Id="rId5" Type="http://schemas.openxmlformats.org/officeDocument/2006/relationships/image" Target="../media/image15.pn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305800" cy="2448272"/>
          </a:xfrm>
        </p:spPr>
        <p:txBody>
          <a:bodyPr>
            <a:normAutofit/>
          </a:bodyPr>
          <a:lstStyle/>
          <a:p>
            <a:r>
              <a:rPr lang="ru-RU" sz="5400" dirty="0" smtClean="0"/>
              <a:t>Любимый</a:t>
            </a:r>
            <a:r>
              <a:rPr lang="ru-RU" dirty="0" smtClean="0"/>
              <a:t> Моршанск </a:t>
            </a:r>
            <a:br>
              <a:rPr lang="ru-RU" dirty="0" smtClean="0"/>
            </a:br>
            <a:r>
              <a:rPr lang="ru-RU" dirty="0" smtClean="0"/>
              <a:t>часть 3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04047" y="1434750"/>
            <a:ext cx="396044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5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Екатерина </a:t>
            </a:r>
            <a:r>
              <a:rPr lang="en-US" sz="5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II</a:t>
            </a:r>
            <a:endParaRPr lang="ru-RU" sz="5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389" y="399245"/>
            <a:ext cx="4502643" cy="5602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 cstate="print"/>
          <a:stretch>
            <a:fillRect/>
          </a:stretch>
        </p:blipFill>
        <p:spPr>
          <a:xfrm>
            <a:off x="8401050" y="6033247"/>
            <a:ext cx="2286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23876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09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3" cstate="print"/>
          <a:stretch>
            <a:fillRect/>
          </a:stretch>
        </p:blipFill>
        <p:spPr>
          <a:xfrm>
            <a:off x="8405948" y="6085115"/>
            <a:ext cx="228600" cy="304800"/>
          </a:xfrm>
          <a:prstGeom prst="rect">
            <a:avLst/>
          </a:prstGeom>
        </p:spPr>
      </p:pic>
      <p:pic>
        <p:nvPicPr>
          <p:cNvPr id="3" name="Рисунок 2" descr="http://andcvet.narod.ru/sib1/21/max/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476672"/>
            <a:ext cx="6760028" cy="5682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31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124744"/>
            <a:ext cx="2125014" cy="4307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 cstate="print"/>
          <a:stretch>
            <a:fillRect/>
          </a:stretch>
        </p:blipFill>
        <p:spPr>
          <a:xfrm>
            <a:off x="8258991" y="6058989"/>
            <a:ext cx="228600" cy="304800"/>
          </a:xfrm>
          <a:prstGeom prst="rect">
            <a:avLst/>
          </a:prstGeom>
        </p:spPr>
      </p:pic>
      <p:pic>
        <p:nvPicPr>
          <p:cNvPr id="5122" name="Picture 2" descr="http://morshansk-foto.narod.ru/foto/fotobolshie/morshanskretro/risunok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404664"/>
            <a:ext cx="5536271" cy="54472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0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to-world-travel.ru/img/2015/042013/020894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476672"/>
            <a:ext cx="6506705" cy="5442540"/>
          </a:xfrm>
          <a:prstGeom prst="rect">
            <a:avLst/>
          </a:prstGeom>
          <a:noFill/>
        </p:spPr>
      </p:pic>
      <p:pic>
        <p:nvPicPr>
          <p:cNvPr id="3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 cstate="print"/>
          <a:stretch>
            <a:fillRect/>
          </a:stretch>
        </p:blipFill>
        <p:spPr>
          <a:xfrm>
            <a:off x="7631974" y="6385560"/>
            <a:ext cx="228600" cy="304800"/>
          </a:xfrm>
          <a:prstGeom prst="rect">
            <a:avLst/>
          </a:prstGeom>
        </p:spPr>
      </p:pic>
      <p:pic>
        <p:nvPicPr>
          <p:cNvPr id="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2" name="Записанный звук"/>
          </p:nvPr>
        </p:nvPicPr>
        <p:blipFill>
          <a:blip r:embed="rId6" cstate="print"/>
          <a:stretch>
            <a:fillRect/>
          </a:stretch>
        </p:blipFill>
        <p:spPr>
          <a:xfrm>
            <a:off x="8180615" y="6370320"/>
            <a:ext cx="228600" cy="304800"/>
          </a:xfrm>
          <a:prstGeom prst="rect">
            <a:avLst/>
          </a:prstGeom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1052736"/>
            <a:ext cx="2125014" cy="4307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63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128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WIN7U64\Downloads\t8S3JdUFX2E (1)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692696"/>
            <a:ext cx="5927272" cy="5434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60648"/>
            <a:ext cx="4194175" cy="598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http://forums-su.com/download/file.php?id=1502733&amp;mode=view/img161.jpg"/>
          <p:cNvPicPr>
            <a:picLocks noGrp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260648"/>
            <a:ext cx="4064000" cy="6375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1412776"/>
            <a:ext cx="2342004" cy="4307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 cstate="print"/>
          <a:stretch>
            <a:fillRect/>
          </a:stretch>
        </p:blipFill>
        <p:spPr>
          <a:xfrm>
            <a:off x="8699863" y="6267994"/>
            <a:ext cx="2286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03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</TotalTime>
  <Words>4</Words>
  <Application>Microsoft Office PowerPoint</Application>
  <PresentationFormat>Экран (4:3)</PresentationFormat>
  <Paragraphs>2</Paragraphs>
  <Slides>8</Slides>
  <Notes>0</Notes>
  <HiddenSlides>0</HiddenSlides>
  <MMClips>6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Поток</vt:lpstr>
      <vt:lpstr>Любимый Моршанск  часть 3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Любимый Моршанск  часть 3</dc:title>
  <dc:creator>WIN7U64</dc:creator>
  <cp:lastModifiedBy>WIN7U64</cp:lastModifiedBy>
  <cp:revision>2</cp:revision>
  <dcterms:created xsi:type="dcterms:W3CDTF">2016-04-10T19:19:15Z</dcterms:created>
  <dcterms:modified xsi:type="dcterms:W3CDTF">2016-04-10T19:29:25Z</dcterms:modified>
</cp:coreProperties>
</file>