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C21369-CF5F-47C4-AB1D-8C1E390860D6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F0EA16-EF70-4416-A633-239C3D12F5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Любимый Моршанск</a:t>
            </a:r>
            <a:r>
              <a:rPr lang="en-US" dirty="0" smtClean="0"/>
              <a:t> </a:t>
            </a:r>
            <a:r>
              <a:rPr lang="ru-RU" dirty="0" smtClean="0"/>
              <a:t>часть 2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красворд</a:t>
            </a:r>
            <a:endParaRPr lang="ru-RU" dirty="0"/>
          </a:p>
        </p:txBody>
      </p:sp>
      <p:pic>
        <p:nvPicPr>
          <p:cNvPr id="1026" name="Picture 2" descr="C:\Users\WIN7U64\Desktop\P105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50" y="300447"/>
            <a:ext cx="7491548" cy="606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663" y="169816"/>
            <a:ext cx="4007032" cy="668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435340" y="5915297"/>
            <a:ext cx="2286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125" y="433282"/>
            <a:ext cx="6575789" cy="562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837" y="311889"/>
            <a:ext cx="5979017" cy="620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78" y="2176530"/>
            <a:ext cx="2242289" cy="41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690066" y="6307183"/>
            <a:ext cx="2286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1703"/>
            <a:ext cx="6624735" cy="596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20" y="476672"/>
            <a:ext cx="6042564" cy="584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84784"/>
            <a:ext cx="2125014" cy="43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572500" y="6396446"/>
            <a:ext cx="2286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6336704" cy="61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125014" cy="43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6</Words>
  <Application>Microsoft Office PowerPoint</Application>
  <PresentationFormat>Экран (4:3)</PresentationFormat>
  <Paragraphs>3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Любимый Моршанск часть 2      </vt:lpstr>
      <vt:lpstr>красворд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WIN7U64</dc:creator>
  <cp:lastModifiedBy>WIN7U64</cp:lastModifiedBy>
  <cp:revision>4</cp:revision>
  <dcterms:created xsi:type="dcterms:W3CDTF">2016-04-10T18:28:04Z</dcterms:created>
  <dcterms:modified xsi:type="dcterms:W3CDTF">2016-04-10T19:30:28Z</dcterms:modified>
</cp:coreProperties>
</file>