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441" autoAdjust="0"/>
  </p:normalViewPr>
  <p:slideViewPr>
    <p:cSldViewPr snapToGrid="0">
      <p:cViewPr varScale="1">
        <p:scale>
          <a:sx n="73" d="100"/>
          <a:sy n="73" d="100"/>
        </p:scale>
        <p:origin x="-12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24206" y="180487"/>
            <a:ext cx="4376057" cy="1596061"/>
          </a:xfrm>
          <a:prstGeom prst="rect">
            <a:avLst/>
          </a:prstGeom>
        </p:spPr>
        <p:txBody>
          <a:bodyPr wrap="square">
            <a:prstTxWarp prst="textPlain">
              <a:avLst>
                <a:gd name="adj" fmla="val 49592"/>
              </a:avLst>
            </a:prstTxWarp>
            <a:sp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ЛЮБИМЫЙ </a:t>
            </a:r>
          </a:p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Моршанск </a:t>
            </a:r>
          </a:p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1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642" y="4897921"/>
            <a:ext cx="1027557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ИСТОРИЯ</a:t>
            </a:r>
            <a:r>
              <a:rPr lang="ru-RU" sz="4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ru-RU" sz="4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НАЗВАНИЯ</a:t>
            </a:r>
            <a:r>
              <a:rPr lang="ru-RU" sz="4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ru-RU" sz="4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ГОРОДА</a:t>
            </a:r>
            <a:endParaRPr lang="ru-RU" sz="4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7" name="Рисунок 6" descr="http://cs616522.vk.me/v616522903/18b5c/tnAJR5Ipku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075" y="326571"/>
            <a:ext cx="7053942" cy="47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574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funlib.ru/cimg/2014/102012/102718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7960" y="685801"/>
            <a:ext cx="9265187" cy="53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upload.wikimedia.org/wikipedia/commons/1/11/Tambov-oblast-Russian-titles.png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31775"/>
            <a:ext cx="8704263" cy="57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etod-kopilka.ru/images/doc/17/11108/img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1855" y="605929"/>
            <a:ext cx="8042314" cy="565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lib5.podelise.ru/tw_files2/urls_594/6/d-5922/img3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063" y="528811"/>
            <a:ext cx="8438920" cy="557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.ucrazy.ru/files/pics/2014.12/1418497379_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1" y="561703"/>
            <a:ext cx="8426132" cy="591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gudymow.ru/wp-content/uploads/2015/04/BR-Oka-m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829" y="587829"/>
            <a:ext cx="8608422" cy="565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ambovodb.ru/tambov/html/images/shamov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4561" y="0"/>
            <a:ext cx="5159828" cy="706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592</TotalTime>
  <Words>7</Words>
  <Application>Microsoft Office PowerPoint</Application>
  <PresentationFormat>Произвольный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кириченко</dc:creator>
  <cp:lastModifiedBy>WIN7U64</cp:lastModifiedBy>
  <cp:revision>56</cp:revision>
  <dcterms:created xsi:type="dcterms:W3CDTF">2016-03-21T18:01:58Z</dcterms:created>
  <dcterms:modified xsi:type="dcterms:W3CDTF">2016-04-10T19:30:36Z</dcterms:modified>
</cp:coreProperties>
</file>