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 праздник «В гостях у сказки»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Презентация-отчет по сказке «Колобок»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Танцуем и веселимся…</a:t>
            </a:r>
            <a:endParaRPr lang="ru-RU" dirty="0"/>
          </a:p>
        </p:txBody>
      </p:sp>
      <p:pic>
        <p:nvPicPr>
          <p:cNvPr id="10" name="Содержимое 9" descr="oZlvvcYT9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Слушаем сказки…</a:t>
            </a:r>
            <a:endParaRPr lang="ru-RU" dirty="0"/>
          </a:p>
        </p:txBody>
      </p:sp>
      <p:pic>
        <p:nvPicPr>
          <p:cNvPr id="4" name="Содержимое 3" descr="WfieiNdf00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Инсценируем сказку!</a:t>
            </a:r>
            <a:endParaRPr lang="ru-RU" dirty="0"/>
          </a:p>
        </p:txBody>
      </p:sp>
      <p:pic>
        <p:nvPicPr>
          <p:cNvPr id="4" name="Содержимое 3" descr="JdfqnZp-BJQ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24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Наш праздник «В гостях у сказки»</vt:lpstr>
      <vt:lpstr>Танцуем и веселимся…</vt:lpstr>
      <vt:lpstr>Слушаем сказки…</vt:lpstr>
      <vt:lpstr>Инсценируем сказку!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праздник «В гостях у сказки»</dc:title>
  <dc:creator>Natalia Bolshakova</dc:creator>
  <cp:lastModifiedBy>1</cp:lastModifiedBy>
  <cp:revision>2</cp:revision>
  <dcterms:created xsi:type="dcterms:W3CDTF">2016-04-09T18:40:23Z</dcterms:created>
  <dcterms:modified xsi:type="dcterms:W3CDTF">2016-04-09T18:48:50Z</dcterms:modified>
</cp:coreProperties>
</file>