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8" r:id="rId4"/>
    <p:sldId id="269" r:id="rId5"/>
    <p:sldId id="257" r:id="rId6"/>
    <p:sldId id="259" r:id="rId7"/>
    <p:sldId id="266" r:id="rId8"/>
    <p:sldId id="264" r:id="rId9"/>
    <p:sldId id="271" r:id="rId10"/>
    <p:sldId id="270" r:id="rId11"/>
    <p:sldId id="27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3609" autoAdjust="0"/>
  </p:normalViewPr>
  <p:slideViewPr>
    <p:cSldViewPr>
      <p:cViewPr varScale="1">
        <p:scale>
          <a:sx n="105" d="100"/>
          <a:sy n="105" d="100"/>
        </p:scale>
        <p:origin x="-11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9 Мая\9_M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653136"/>
            <a:ext cx="6444208" cy="965969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877272"/>
            <a:ext cx="6400800" cy="67248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53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4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9 Мая\9May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3995738" y="1125538"/>
            <a:ext cx="5148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979613" y="1989138"/>
            <a:ext cx="6985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07504" y="4652963"/>
            <a:ext cx="6336159" cy="1944389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6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День Великой ПОБЕДЫ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79388" y="6741367"/>
            <a:ext cx="6400800" cy="45719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51950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707904" y="1268760"/>
            <a:ext cx="5148263" cy="64807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Салют в честь ПОБЕДЫ и ПАМЯТИ!</a:t>
            </a: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414338" y="2205038"/>
            <a:ext cx="8424862" cy="446405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2050" name="Picture 2" descr="C:\Users\Никита\Desktop\mH5FNuS-d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993" y="2276872"/>
            <a:ext cx="3933340" cy="234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икита\Desktop\IMG_513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104455" cy="234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икита\Desktop\cb79fcf0a3b98759fbeab6f18e554f6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993" y="4710709"/>
            <a:ext cx="394371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икита\Desktop\ad6ee0cs-96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720" y="4710709"/>
            <a:ext cx="410445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51950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975100" y="1268412"/>
            <a:ext cx="5148263" cy="792435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МАДОУ №50 «Зоренька»</a:t>
            </a: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414338" y="2348880"/>
            <a:ext cx="8424862" cy="43202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Impact" pitchFamily="34" charset="0"/>
              </a:rPr>
              <a:t>Презентацию </a:t>
            </a: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выполнила</a:t>
            </a:r>
            <a:r>
              <a:rPr lang="en-US" dirty="0">
                <a:latin typeface="Impact" pitchFamily="34" charset="0"/>
              </a:rPr>
              <a:t> </a:t>
            </a:r>
            <a:r>
              <a:rPr lang="ru-RU" dirty="0" smtClean="0">
                <a:latin typeface="Impact" pitchFamily="34" charset="0"/>
              </a:rPr>
              <a:t>воспитатель</a:t>
            </a:r>
            <a:r>
              <a:rPr lang="ru-RU" dirty="0">
                <a:latin typeface="Impact" pitchFamily="34" charset="0"/>
              </a:rPr>
              <a:t>:</a:t>
            </a:r>
            <a:r>
              <a:rPr lang="ru-RU" dirty="0" smtClean="0">
                <a:latin typeface="Impact" pitchFamily="34" charset="0"/>
              </a:rPr>
              <a:t> </a:t>
            </a:r>
          </a:p>
          <a:p>
            <a:pPr marL="0" indent="0">
              <a:buNone/>
            </a:pPr>
            <a:endParaRPr lang="ru-RU" sz="4800" dirty="0" smtClean="0">
              <a:solidFill>
                <a:srgbClr val="FF0000"/>
              </a:solidFill>
              <a:latin typeface="Impact" pitchFamily="34" charset="0"/>
            </a:endParaRPr>
          </a:p>
          <a:p>
            <a:pPr marL="0" indent="0">
              <a:buNone/>
            </a:pPr>
            <a:r>
              <a:rPr lang="ru-RU" sz="4800" dirty="0" err="1" smtClean="0">
                <a:solidFill>
                  <a:srgbClr val="FF0000"/>
                </a:solidFill>
                <a:latin typeface="Impact" pitchFamily="34" charset="0"/>
              </a:rPr>
              <a:t>Поснова</a:t>
            </a:r>
            <a:r>
              <a:rPr lang="ru-RU" sz="4800" dirty="0" smtClean="0">
                <a:solidFill>
                  <a:srgbClr val="FF0000"/>
                </a:solidFill>
                <a:latin typeface="Impact" pitchFamily="34" charset="0"/>
              </a:rPr>
              <a:t> Ирина Владимировна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latin typeface="Impact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  <a:latin typeface="Impact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3" y="1989138"/>
            <a:ext cx="6696869" cy="46799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9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мая каждого года наша великая страна отмечает </a:t>
            </a: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ПРАЗДНИК ПОБЕДЫ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СССР над фашисткой Германией в </a:t>
            </a:r>
            <a:r>
              <a:rPr lang="ru-RU" dirty="0">
                <a:solidFill>
                  <a:srgbClr val="FF0000"/>
                </a:solidFill>
                <a:latin typeface="Impact" pitchFamily="34" charset="0"/>
              </a:rPr>
              <a:t>Великой Отечественной войне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, проходившей с </a:t>
            </a:r>
            <a:r>
              <a:rPr lang="ru-RU" dirty="0">
                <a:solidFill>
                  <a:srgbClr val="FF0000"/>
                </a:solidFill>
                <a:latin typeface="Impact" pitchFamily="34" charset="0"/>
              </a:rPr>
              <a:t>1941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 по </a:t>
            </a:r>
            <a:r>
              <a:rPr lang="ru-RU" dirty="0">
                <a:solidFill>
                  <a:srgbClr val="FF0000"/>
                </a:solidFill>
                <a:latin typeface="Impact" pitchFamily="34" charset="0"/>
              </a:rPr>
              <a:t>1945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 год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59344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9 Мая\9MayPri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5195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924300" y="1196975"/>
            <a:ext cx="5148263" cy="35981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2267744" y="1989138"/>
            <a:ext cx="6696868" cy="467995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Impact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Героев, выстоявших перед врагом, защищавших нашу Родину, </a:t>
            </a: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НАГРАЖДАЛИ</a:t>
            </a:r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 орденами и медалями.</a:t>
            </a:r>
          </a:p>
        </p:txBody>
      </p:sp>
      <p:pic>
        <p:nvPicPr>
          <p:cNvPr id="4098" name="Picture 2" descr="C:\Users\Никита\Desktop\7_orden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458891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икита\Desktop\za_doblesnyy_trud_v_gody_vov_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3456" y="4458891"/>
            <a:ext cx="96505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икита\Desktop\medal_za_otvagu_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475394"/>
            <a:ext cx="955948" cy="185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6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51950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975100" y="1268413"/>
            <a:ext cx="5148263" cy="64770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Награждение </a:t>
            </a: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414338" y="2205038"/>
            <a:ext cx="8424862" cy="446405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1026" name="Picture 2" descr="C:\Users\Никита\Desktop\13_8a6d826603395a6689a1a5a7adb075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332888"/>
            <a:ext cx="3816425" cy="226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ита\Desktop\80875290_large_00_nagrazhdenie_V_I_Belousov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332888"/>
            <a:ext cx="4105088" cy="225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икита\Desktop\600x600,fs-LIPSKEROV-08,08,Lip-01-08-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31" y="4647374"/>
            <a:ext cx="3816426" cy="216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икита\Desktop\gorbatov_n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647374"/>
            <a:ext cx="4105088" cy="214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0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9 Мая\9MayPri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5195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924300" y="1196975"/>
            <a:ext cx="5148263" cy="35981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2195735" y="1989138"/>
            <a:ext cx="6768877" cy="46799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В этот знаменательный день во всех городах нашей необъятной страны проходят </a:t>
            </a: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военные парады</a:t>
            </a:r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возлагаются цветы </a:t>
            </a:r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к могиле Неизвестного </a:t>
            </a: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C</a:t>
            </a:r>
            <a:r>
              <a:rPr lang="ru-RU" dirty="0" err="1" smtClean="0">
                <a:solidFill>
                  <a:schemeClr val="bg1"/>
                </a:solidFill>
                <a:latin typeface="Impact" pitchFamily="34" charset="0"/>
              </a:rPr>
              <a:t>олдата</a:t>
            </a:r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, даётся праздничный </a:t>
            </a: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салют</a:t>
            </a:r>
            <a:r>
              <a:rPr lang="ru-RU" dirty="0">
                <a:solidFill>
                  <a:schemeClr val="bg1"/>
                </a:solidFill>
                <a:latin typeface="Impact" pitchFamily="34" charset="0"/>
              </a:rPr>
              <a:t>.</a:t>
            </a:r>
            <a:endParaRPr lang="ru-RU" dirty="0" smtClean="0">
              <a:solidFill>
                <a:schemeClr val="bg1"/>
              </a:solidFill>
              <a:latin typeface="Impact" pitchFamily="34" charset="0"/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51950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975100" y="1196753"/>
            <a:ext cx="5148263" cy="576064"/>
          </a:xfrm>
        </p:spPr>
        <p:txBody>
          <a:bodyPr/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Военные парады</a:t>
            </a: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414338" y="2205038"/>
            <a:ext cx="8424862" cy="446405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2050" name="Picture 2" descr="C:\Users\Никита\Desktop\66parad%20(63)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41778"/>
            <a:ext cx="3960440" cy="247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икита\Desktop\000237bc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264720"/>
            <a:ext cx="4392488" cy="244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икита\Desktop\17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837" y="4764787"/>
            <a:ext cx="3917139" cy="207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икита\Desktop\setwalls.ru-7474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764788"/>
            <a:ext cx="4392488" cy="19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51950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975100" y="1268413"/>
            <a:ext cx="5148263" cy="720428"/>
          </a:xfrm>
        </p:spPr>
        <p:txBody>
          <a:bodyPr/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Возложение цветов к могиле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Н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еизвестного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С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олдата</a:t>
            </a: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414338" y="2205038"/>
            <a:ext cx="8424862" cy="446405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3074" name="Picture 2" descr="C:\Users\Никита\Desktop\LRNRXmb7X59zAAlYOQk92NhUdfLIEXe9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89988"/>
            <a:ext cx="4104456" cy="243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икита\Desktop\1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79347"/>
            <a:ext cx="4104456" cy="19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икита\Desktop\xkIS22R90enkDWnoAX3Y1rIE2i09AVrY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975" y="2257528"/>
            <a:ext cx="4231567" cy="246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Никита\Desktop\RIAN_02269334.HR.ru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975" y="4765072"/>
            <a:ext cx="4231567" cy="187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4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9 Мая\9MayPri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5195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924300" y="1196975"/>
            <a:ext cx="5148263" cy="35981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2267743" y="1989138"/>
            <a:ext cx="6696869" cy="467995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Impact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Павшим</a:t>
            </a:r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 в бою – отдают </a:t>
            </a: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почести</a:t>
            </a:r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!</a:t>
            </a:r>
            <a:br>
              <a:rPr lang="ru-RU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Выжившим</a:t>
            </a:r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 – </a:t>
            </a: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честь</a:t>
            </a:r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6893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51950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995737" y="1268760"/>
            <a:ext cx="5148263" cy="719708"/>
          </a:xfrm>
        </p:spPr>
        <p:txBody>
          <a:bodyPr/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Ветераны ВЕЛИКОЙ ОТЕЧЕСТВЕННОЙ ВОЙНЫ</a:t>
            </a: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414338" y="2205038"/>
            <a:ext cx="8424862" cy="446405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3074" name="Picture 2" descr="C:\Users\Никита\Desktop\1431083002_veteran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328787"/>
            <a:ext cx="3816424" cy="216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икита\Desktop\859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5" y="2328787"/>
            <a:ext cx="3729565" cy="216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икита\Desktop\633459342210718458_russia3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488" y="4609681"/>
            <a:ext cx="3845504" cy="202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Никита\Desktop\1667607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5" y="4609680"/>
            <a:ext cx="3729566" cy="202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5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Ma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9May</Template>
  <TotalTime>509</TotalTime>
  <Words>113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9May</vt:lpstr>
      <vt:lpstr>День Великой ПОБЕДЫ</vt:lpstr>
      <vt:lpstr>Презентация PowerPoint</vt:lpstr>
      <vt:lpstr> </vt:lpstr>
      <vt:lpstr>Награждение </vt:lpstr>
      <vt:lpstr> </vt:lpstr>
      <vt:lpstr>Военные парады</vt:lpstr>
      <vt:lpstr>Возложение цветов к могиле Неизвестного Солдата</vt:lpstr>
      <vt:lpstr> </vt:lpstr>
      <vt:lpstr>Ветераны ВЕЛИКОЙ ОТЕЧЕСТВЕННОЙ ВОЙНЫ</vt:lpstr>
      <vt:lpstr>Салют в честь ПОБЕДЫ и ПАМЯТИ!</vt:lpstr>
      <vt:lpstr>МАДОУ №50 «Зоренька»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Великой Победы</dc:title>
  <dc:subject>9 Мая</dc:subject>
  <dc:creator>Никита</dc:creator>
  <dc:description>http://propowerpoint.ru - Бесплатные шаблоны для презентаций. Полезные советы и уроки PowerPoint .</dc:description>
  <cp:lastModifiedBy>Никита</cp:lastModifiedBy>
  <cp:revision>21</cp:revision>
  <dcterms:created xsi:type="dcterms:W3CDTF">2016-04-03T10:07:34Z</dcterms:created>
  <dcterms:modified xsi:type="dcterms:W3CDTF">2016-04-10T14:56:30Z</dcterms:modified>
</cp:coreProperties>
</file>