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1" r:id="rId6"/>
    <p:sldId id="262" r:id="rId7"/>
    <p:sldId id="268" r:id="rId8"/>
    <p:sldId id="263" r:id="rId9"/>
    <p:sldId id="265" r:id="rId10"/>
    <p:sldId id="267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2CA68B-CFF7-423C-83B5-12B292F738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6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ши шаблоны\trava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 cmpd="dbl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38100" cmpd="dbl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  <p:sldLayoutId id="2147483654" r:id="rId5"/>
    <p:sldLayoutId id="214748366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chemeClr val="bg2">
              <a:lumMod val="10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tokanal.com/images/58/trava-3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73008" cy="316835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Леонид Пантелеев</a:t>
            </a:r>
            <a:b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«Ау»</a:t>
            </a:r>
            <a:b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1класс</a:t>
            </a:r>
            <a:b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Гармония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0" dirty="0">
                <a:solidFill>
                  <a:srgbClr val="000000"/>
                </a:solidFill>
                <a:latin typeface="Century Gothic" panose="020B0502020202020204" pitchFamily="34" charset="0"/>
              </a:rPr>
              <a:t>Учитель начальных классов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0" dirty="0">
                <a:solidFill>
                  <a:srgbClr val="000000"/>
                </a:solidFill>
                <a:latin typeface="Century Gothic" panose="020B0502020202020204" pitchFamily="34" charset="0"/>
              </a:rPr>
              <a:t>МБОУ СОШ №14 </a:t>
            </a:r>
            <a:r>
              <a:rPr lang="ru-RU" altLang="ru-RU" sz="1400" b="1" i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г.Балей</a:t>
            </a:r>
            <a:endParaRPr lang="ru-RU" altLang="ru-RU" sz="1400" b="1" i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0" dirty="0">
                <a:solidFill>
                  <a:srgbClr val="000000"/>
                </a:solidFill>
                <a:latin typeface="Century Gothic" panose="020B0502020202020204" pitchFamily="34" charset="0"/>
              </a:rPr>
              <a:t>Забайкальский край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0" dirty="0">
                <a:solidFill>
                  <a:srgbClr val="000000"/>
                </a:solidFill>
                <a:latin typeface="Century Gothic" panose="020B0502020202020204" pitchFamily="34" charset="0"/>
              </a:rPr>
              <a:t>Чередниченко Валентина Ивановна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393" y="1164021"/>
            <a:ext cx="3428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хотела старшая сестра?</a:t>
            </a:r>
          </a:p>
          <a:p>
            <a:pPr marL="514350" indent="-514350">
              <a:buFontTx/>
              <a:buAutoNum type="arabicPeriod"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Какими словами</a:t>
            </a:r>
          </a:p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описать</a:t>
            </a:r>
          </a:p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Оленьку?</a:t>
            </a:r>
          </a:p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ведёт себя</a:t>
            </a:r>
          </a:p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сестра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87025"/>
            <a:ext cx="518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Старшая сестра хотела научить младшую читать.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Оленька старательная, усидчивая, трудолюбивая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Старшая сестра ведёт себя терпеливо.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Старшая сестра хотела научить младшую играть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Оленька ленивая, невнимательная.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Старшая сестра ведёт себя нетерпеливо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971800" y="9144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76600" y="2133600"/>
            <a:ext cx="838200" cy="762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76600" y="32766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9163"/>
            <a:ext cx="307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816" y="1983037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5859" y="2571561"/>
            <a:ext cx="2915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1086" y="3297417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4529" y="3288432"/>
            <a:ext cx="2286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398" y="2002533"/>
            <a:ext cx="3362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305" y="4771696"/>
            <a:ext cx="3624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651360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0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62001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ru-RU" sz="2800" dirty="0">
                <a:solidFill>
                  <a:srgbClr val="700000"/>
                </a:solidFill>
                <a:latin typeface="Arial Black" panose="020B0A04020102020204" pitchFamily="34" charset="0"/>
              </a:rPr>
              <a:t>познакомиться с … …;</a:t>
            </a:r>
          </a:p>
          <a:p>
            <a:pPr marL="514350" indent="-514350">
              <a:buFontTx/>
              <a:buAutoNum type="arabicParenR"/>
            </a:pPr>
            <a:endParaRPr lang="ru-RU" sz="2800" dirty="0">
              <a:solidFill>
                <a:srgbClr val="700000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700000"/>
                </a:solidFill>
                <a:latin typeface="Arial Black" panose="020B0A04020102020204" pitchFamily="34" charset="0"/>
              </a:rPr>
              <a:t>2) прочитать новое …;</a:t>
            </a:r>
          </a:p>
          <a:p>
            <a:endParaRPr lang="ru-RU" sz="2800" dirty="0">
              <a:solidFill>
                <a:srgbClr val="700000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700000"/>
                </a:solidFill>
                <a:latin typeface="Arial Black" panose="020B0A04020102020204" pitchFamily="34" charset="0"/>
              </a:rPr>
              <a:t>3) учиться читать …, …, …;</a:t>
            </a:r>
          </a:p>
          <a:p>
            <a:endParaRPr lang="ru-RU" sz="2800" dirty="0">
              <a:solidFill>
                <a:srgbClr val="700000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70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2800" dirty="0">
              <a:solidFill>
                <a:srgbClr val="7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3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Фон: </a:t>
            </a:r>
          </a:p>
          <a:p>
            <a:pPr algn="ctr">
              <a:buNone/>
            </a:pPr>
            <a:r>
              <a:rPr lang="en-AU" dirty="0">
                <a:hlinkClick r:id="rId2"/>
              </a:rPr>
              <a:t>http://www.fotokanal.com/images/58/trava-3.jpg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224879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10" dirty="0">
                <a:ln w="11430"/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Леонид Пантелеев</a:t>
            </a:r>
            <a:endParaRPr lang="ru-RU" sz="4400" b="1" dirty="0">
              <a:ln w="11430"/>
              <a:solidFill>
                <a:srgbClr val="C0504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2098" y="964975"/>
            <a:ext cx="3995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Годы жизни 1908 - 1987</a:t>
            </a:r>
            <a:endParaRPr lang="ru-RU" kern="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5" b="95355" l="6294" r="9510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49" y="1916832"/>
            <a:ext cx="3673902" cy="410527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16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89" y="1200150"/>
            <a:ext cx="6030416" cy="535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04" y="692696"/>
            <a:ext cx="9295303" cy="53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5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980728"/>
            <a:ext cx="920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789040"/>
            <a:ext cx="920114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995"/>
            <a:ext cx="4250209" cy="63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5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Fi радио R227 от Sanyo выходит на рынок США - Гадж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055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г.Азов, 2015 год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6675"/>
            <a:ext cx="90868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5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2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0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рава после дожд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146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Times New Roman</vt:lpstr>
      <vt:lpstr>Трава после дождя</vt:lpstr>
      <vt:lpstr>Леонид Пантелеев «Ау» 1класс Гармония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Валентина</dc:creator>
  <cp:lastModifiedBy>user</cp:lastModifiedBy>
  <cp:revision>6</cp:revision>
  <dcterms:created xsi:type="dcterms:W3CDTF">2016-02-24T04:40:51Z</dcterms:created>
  <dcterms:modified xsi:type="dcterms:W3CDTF">2016-04-10T04:57:13Z</dcterms:modified>
</cp:coreProperties>
</file>