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5968" autoAdjust="0"/>
  </p:normalViewPr>
  <p:slideViewPr>
    <p:cSldViewPr>
      <p:cViewPr varScale="1">
        <p:scale>
          <a:sx n="63" d="100"/>
          <a:sy n="63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107504"/>
            <a:ext cx="8229600" cy="576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Женя\Desktop\Новая папка\P227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2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035496"/>
            <a:ext cx="8229600" cy="288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Женя\Desktop\Новая папка\P227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8856983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1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107504"/>
            <a:ext cx="8229600" cy="216024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7"/>
            <a:ext cx="8784976" cy="4752528"/>
          </a:xfrm>
        </p:spPr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Рассматривая иллюстрации со сказочными героями, дети вспоминают сказку, из которой сказочный герой.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Тематический альбом, папка с многозначными словами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мнемотаблици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Дыхательная картотека, артикуляционная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имнастика, а также дидактические игры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2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5006</TotalTime>
  <Words>36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Diseño predeterminado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RePack by Diakov</cp:lastModifiedBy>
  <cp:revision>738</cp:revision>
  <dcterms:created xsi:type="dcterms:W3CDTF">2010-05-23T14:28:12Z</dcterms:created>
  <dcterms:modified xsi:type="dcterms:W3CDTF">2016-04-10T13:52:27Z</dcterms:modified>
</cp:coreProperties>
</file>