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фоны\184b7cb84d7b456c96a0bdfbbeaa5f1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90415">
            <a:off x="610398" y="818107"/>
            <a:ext cx="7772400" cy="255454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«НАШ ВЕСЁЛЫЙ ОГОРОД»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5029200"/>
            <a:ext cx="6705600" cy="1371600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Подготовила: Игошина Л.В.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фоны\91102410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Каждый знает садовод,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что такое «Огород»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Александр\Desktop\папка 1\100_25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057400"/>
            <a:ext cx="7010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фоны\2009053001441462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Это там, где все растёт.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Александр\Desktop\папка 1\100_25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6019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фоны\0022-045-TS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Там морковь, свекла и лук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это знают все вокруг!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Александр\Desktop\папка 1\100_25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172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фоны\184b7cb84d7b456c96a0bdfbbeaa5f1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ХОРОШЕГО ВСЕМ УРОЖАЯ!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«НАШ ВЕСЁЛЫЙ ОГОРОД»</vt:lpstr>
      <vt:lpstr>Каждый знает садовод,  что такое «Огород»</vt:lpstr>
      <vt:lpstr>Это там, где все растёт.</vt:lpstr>
      <vt:lpstr>Там морковь, свекла и лук –  это знают все вокруг!</vt:lpstr>
      <vt:lpstr>ХОРОШЕГО ВСЕМ УРОЖАЯ!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 ВЕСЁЛЫЙ ОГОРОД»</dc:title>
  <dc:creator>Александр</dc:creator>
  <cp:lastModifiedBy>Александр</cp:lastModifiedBy>
  <cp:revision>5</cp:revision>
  <dcterms:created xsi:type="dcterms:W3CDTF">2016-03-25T19:39:46Z</dcterms:created>
  <dcterms:modified xsi:type="dcterms:W3CDTF">2016-04-06T19:52:39Z</dcterms:modified>
</cp:coreProperties>
</file>