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60" r:id="rId5"/>
    <p:sldId id="271" r:id="rId6"/>
    <p:sldId id="272" r:id="rId7"/>
    <p:sldId id="275" r:id="rId8"/>
    <p:sldId id="268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07E0-B0AA-4D3C-8D5A-468B3A257B8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FA05-54BB-4A14-BC33-7565CD865C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07E0-B0AA-4D3C-8D5A-468B3A257B8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FA05-54BB-4A14-BC33-7565CD865C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07E0-B0AA-4D3C-8D5A-468B3A257B8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FA05-54BB-4A14-BC33-7565CD865C1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07E0-B0AA-4D3C-8D5A-468B3A257B8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FA05-54BB-4A14-BC33-7565CD865C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07E0-B0AA-4D3C-8D5A-468B3A257B8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FA05-54BB-4A14-BC33-7565CD865C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07E0-B0AA-4D3C-8D5A-468B3A257B8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FA05-54BB-4A14-BC33-7565CD865C1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07E0-B0AA-4D3C-8D5A-468B3A257B8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FA05-54BB-4A14-BC33-7565CD865C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07E0-B0AA-4D3C-8D5A-468B3A257B8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FA05-54BB-4A14-BC33-7565CD865C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07E0-B0AA-4D3C-8D5A-468B3A257B8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FA05-54BB-4A14-BC33-7565CD865C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07E0-B0AA-4D3C-8D5A-468B3A257B8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FA05-54BB-4A14-BC33-7565CD865C1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07E0-B0AA-4D3C-8D5A-468B3A257B8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FA05-54BB-4A14-BC33-7565CD865C1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9A207E0-B0AA-4D3C-8D5A-468B3A257B8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7ACFA05-54BB-4A14-BC33-7565CD865C1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540" y="260648"/>
            <a:ext cx="8352928" cy="2286178"/>
          </a:xfrm>
        </p:spPr>
        <p:txBody>
          <a:bodyPr>
            <a:normAutofit/>
          </a:bodyPr>
          <a:lstStyle/>
          <a:p>
            <a:r>
              <a:rPr lang="ru-RU" b="1" dirty="0"/>
              <a:t>«Основные направления работы с родителями в условиях реализации ФГОС ДО»</a:t>
            </a:r>
            <a:endParaRPr lang="ru-RU" dirty="0"/>
          </a:p>
        </p:txBody>
      </p:sp>
      <p:pic>
        <p:nvPicPr>
          <p:cNvPr id="2050" name="Picture 2" descr="http://ds62spb.ru/images/stories/nash_sad/all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4604708" cy="268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37312" y="6156996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Выполнила воспитатель: 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Домнина А.Р.</a:t>
            </a:r>
          </a:p>
        </p:txBody>
      </p:sp>
    </p:spTree>
    <p:extLst>
      <p:ext uri="{BB962C8B-B14F-4D97-AF65-F5344CB8AC3E}">
        <p14:creationId xmlns:p14="http://schemas.microsoft.com/office/powerpoint/2010/main" val="394669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комфортной адаптации ребенка к условиям детского сада посредством активного вовлечения семьи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-образовательный процесс дошкольного учреждения. 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90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132856"/>
            <a:ext cx="7408333" cy="4392488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внутреннего психологического комфорта ребенка, сохранения чувства защищенности и доверия к окружающему миру в стенах ДОУ;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чувства причастности, гордости и радости за свою семью; 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партнерские отношения с семьей каждого ребенка; 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стиль воспитания и общения с ребенком в ДОУ и семье.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сферу участия родителей в организации жизни ДОУ.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708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 документы\семья\1W8H33u08J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600400" cy="268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показывает мастер класс по изготовлению мягкой игрушки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F:\работа документы\семья\A-xhrevJ1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2936"/>
            <a:ext cx="338630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работа документы\семья\1W8H33u08J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11718"/>
            <a:ext cx="3600400" cy="268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07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работа документы\семья\zBUMfG9yHi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3024336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476672"/>
            <a:ext cx="8229600" cy="13880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 по приготовлению блинов(«мы готовим вместе с мамой»)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https://mail.yandex.ru/message_part/gkoA7XAG-KU.jpg?_uid=320293352&amp;name=gkoA7XAG-KU.jpg&amp;hid=1.8&amp;ids=158188936911388985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mail.yandex.ru/message_part/gkoA7XAG-KU.jpg?_uid=320293352&amp;name=gkoA7XAG-KU.jpg&amp;hid=1.8&amp;ids=158188936911388985&amp;no_disposition=y&amp;thumb=y&amp;exif_rotate=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9" name="Picture 7" descr="F:\работа документы\семья\gkoA7XAG-K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295608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21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2060848"/>
            <a:ext cx="7941568" cy="43099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8 марта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«Танец с папами»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F:\работа документы\семья\20dfyXyEe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56895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89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90472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«Здоровая семья»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Ольга\Desktop\фото\фото 2012-2013\DSC_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3" y="1916832"/>
            <a:ext cx="2751513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Ольга\Desktop\фото\фото 2012-2013\DSC_0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2702973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Ольга\Desktop\фото\фото 2012-2013\DSC_02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2880320" cy="2155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Ольга\Desktop\фото\фото 2012-2013\DSC_00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36" y="4509120"/>
            <a:ext cx="2943444" cy="2064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Ольга\Desktop\фото\фото 2012-2013\DSC_01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607" y="3140968"/>
            <a:ext cx="2746091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41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Ура! Субботник!!!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836712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субботники, сплачивающие коллектив ДОУ, родителей и воспитанников проходят в тёплой, весёлой атмосфере.</a:t>
            </a:r>
          </a:p>
        </p:txBody>
      </p:sp>
      <p:pic>
        <p:nvPicPr>
          <p:cNvPr id="5" name="Picture 6" descr="C:\Users\Ольга\Desktop\фото\фото 2012-2013\Изображение 07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"/>
          <a:stretch/>
        </p:blipFill>
        <p:spPr bwMode="auto">
          <a:xfrm>
            <a:off x="557614" y="2348880"/>
            <a:ext cx="2556164" cy="1828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Ольга\Desktop\фото\фото 2012-2013\DSC_09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3032255" cy="17718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Ольга\Desktop\фото\фото 2012-2013\DSC_09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9"/>
            <a:ext cx="3076085" cy="20430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Ольга\Desktop\фото\фото 2012-2013\Изображение 0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0"/>
          <a:stretch/>
        </p:blipFill>
        <p:spPr bwMode="auto">
          <a:xfrm>
            <a:off x="5554068" y="4689692"/>
            <a:ext cx="2912627" cy="1934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140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/>
          </a:bodyPr>
          <a:lstStyle/>
          <a:p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88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366</TotalTime>
  <Words>161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«Основные направления работы с родителями в условиях реализации ФГОС ДО»</vt:lpstr>
      <vt:lpstr>Цель проекта:</vt:lpstr>
      <vt:lpstr>Задачи проекта:</vt:lpstr>
      <vt:lpstr>Мама показывает мастер класс по изготовлению мягкой игрушки.</vt:lpstr>
      <vt:lpstr>Мастер класс по приготовлению блинов(«мы готовим вместе с мамой»)</vt:lpstr>
      <vt:lpstr>Праздник 8 марта  «Танец с папами»</vt:lpstr>
      <vt:lpstr>«Здоровая семья»</vt:lpstr>
      <vt:lpstr>Ура! Субботник!!!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«Детский сад и семья – первый социум для ребенка»</dc:title>
  <dc:creator>user</dc:creator>
  <cp:lastModifiedBy>user</cp:lastModifiedBy>
  <cp:revision>28</cp:revision>
  <dcterms:created xsi:type="dcterms:W3CDTF">2016-03-28T17:22:00Z</dcterms:created>
  <dcterms:modified xsi:type="dcterms:W3CDTF">2016-04-10T19:20:35Z</dcterms:modified>
</cp:coreProperties>
</file>