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62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0F72-F38C-4CCC-BE47-4461DE046331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8951-7E84-4E6E-AE22-D8CC92E47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2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0F72-F38C-4CCC-BE47-4461DE046331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8951-7E84-4E6E-AE22-D8CC92E47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3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0F72-F38C-4CCC-BE47-4461DE046331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8951-7E84-4E6E-AE22-D8CC92E47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90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0F72-F38C-4CCC-BE47-4461DE046331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8951-7E84-4E6E-AE22-D8CC92E47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6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0F72-F38C-4CCC-BE47-4461DE046331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8951-7E84-4E6E-AE22-D8CC92E47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3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0F72-F38C-4CCC-BE47-4461DE046331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8951-7E84-4E6E-AE22-D8CC92E47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6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0F72-F38C-4CCC-BE47-4461DE046331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8951-7E84-4E6E-AE22-D8CC92E47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3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0F72-F38C-4CCC-BE47-4461DE046331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8951-7E84-4E6E-AE22-D8CC92E47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5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0F72-F38C-4CCC-BE47-4461DE046331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8951-7E84-4E6E-AE22-D8CC92E47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9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0F72-F38C-4CCC-BE47-4461DE046331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8951-7E84-4E6E-AE22-D8CC92E47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0F72-F38C-4CCC-BE47-4461DE046331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8951-7E84-4E6E-AE22-D8CC92E47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0F72-F38C-4CCC-BE47-4461DE046331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B8951-7E84-4E6E-AE22-D8CC92E47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8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«Алгоритм мытья рук»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воспитатель </a:t>
            </a:r>
          </a:p>
          <a:p>
            <a:pPr algn="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Сигунова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О.Ф.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2" y="332222"/>
            <a:ext cx="1584963" cy="5035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45" y="1494518"/>
            <a:ext cx="1783084" cy="52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0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2" y="656211"/>
            <a:ext cx="3438612" cy="51593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9081" y="973739"/>
            <a:ext cx="4032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здоровыми нам быть,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руки чаще мыть.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Кран для этого откроем,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Смочим теплой их водою.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87" y="656211"/>
            <a:ext cx="3572686" cy="53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4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4" y="605808"/>
            <a:ext cx="3599688" cy="5401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05" y="605807"/>
            <a:ext cx="3599688" cy="54010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42064" y="164645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Тщательно намылим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Пенным мылом.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Трем ладошки друг о друга,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Вымоем все пальчики –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правило простое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девочек и мальчиков.</a:t>
            </a:r>
          </a:p>
        </p:txBody>
      </p:sp>
    </p:spTree>
    <p:extLst>
      <p:ext uri="{BB962C8B-B14F-4D97-AF65-F5344CB8AC3E}">
        <p14:creationId xmlns:p14="http://schemas.microsoft.com/office/powerpoint/2010/main" val="62457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8" y="550053"/>
            <a:ext cx="3599688" cy="5401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73" y="661565"/>
            <a:ext cx="3599688" cy="5401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1766" y="2157984"/>
            <a:ext cx="42139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ручки сполоснем,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Смоем все бактерии.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от нас они бегут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с мыльной пеной.</a:t>
            </a:r>
          </a:p>
        </p:txBody>
      </p:sp>
    </p:spTree>
    <p:extLst>
      <p:ext uri="{BB962C8B-B14F-4D97-AF65-F5344CB8AC3E}">
        <p14:creationId xmlns:p14="http://schemas.microsoft.com/office/powerpoint/2010/main" val="336106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7" y="717321"/>
            <a:ext cx="3599688" cy="5401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90" y="717321"/>
            <a:ext cx="3599688" cy="5401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0377" y="2112264"/>
            <a:ext cx="38866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теперь закроем кран,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вода не капала.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Полотенчико возьмем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высушим мы ручки.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ладошек очень вредно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Оставаться влажными.</a:t>
            </a:r>
          </a:p>
        </p:txBody>
      </p:sp>
    </p:spTree>
    <p:extLst>
      <p:ext uri="{BB962C8B-B14F-4D97-AF65-F5344CB8AC3E}">
        <p14:creationId xmlns:p14="http://schemas.microsoft.com/office/powerpoint/2010/main" val="1508854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92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«Алгоритм мытья рук»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мытья рук</dc:title>
  <dc:creator>пк</dc:creator>
  <cp:lastModifiedBy>пк</cp:lastModifiedBy>
  <cp:revision>12</cp:revision>
  <dcterms:created xsi:type="dcterms:W3CDTF">2016-04-09T15:04:12Z</dcterms:created>
  <dcterms:modified xsi:type="dcterms:W3CDTF">2016-04-09T16:12:22Z</dcterms:modified>
</cp:coreProperties>
</file>