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5" r:id="rId2"/>
    <p:sldId id="314" r:id="rId3"/>
    <p:sldId id="317" r:id="rId4"/>
    <p:sldId id="318" r:id="rId5"/>
    <p:sldId id="319" r:id="rId6"/>
    <p:sldId id="32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51F"/>
    <a:srgbClr val="5424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85" autoAdjust="0"/>
    <p:restoredTop sz="94750" autoAdjust="0"/>
  </p:normalViewPr>
  <p:slideViewPr>
    <p:cSldViewPr>
      <p:cViewPr varScale="1">
        <p:scale>
          <a:sx n="28" d="100"/>
          <a:sy n="28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9661-3C91-4AB3-ADFF-1A22A0C432B7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3E46-5AAC-4F6D-B098-8F366BA9C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357167"/>
            <a:ext cx="65008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«Центр экспериментирования»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6" name="Рисунок 15" descr="SAM_42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714488"/>
            <a:ext cx="6143636" cy="45541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5" descr="SAM_42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000108"/>
            <a:ext cx="6572296" cy="492922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50072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ОБРАЗОВАТЕЛЬНАЯ ОБЛАСТЬ «РЕЧЕВОЕ РАЗВИТИЕ»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«Центр познания»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SAM_425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1" y="1142984"/>
            <a:ext cx="6357982" cy="452596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«Центр книги»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SAM_42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77867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Развивающая среда не может быть построена окончательно. При организации предметно-пространственной среды в детском саду необходима сложная, многоплановая и высокотворческая деятельность всех участников образовательного процесса.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ОБРАЗОВАТЕЛЬНАЯ ОБЛАСТЬ «РЕЧЕВОЕ РАЗВИТИЕ»</vt:lpstr>
      <vt:lpstr>«Центр познания»</vt:lpstr>
      <vt:lpstr>«Центр книги»</vt:lpstr>
      <vt:lpstr>Развивающая среда не может быть построена окончательно. При организации предметно-пространственной среды в детском саду необходима сложная, многоплановая и высокотворческая деятельность всех участников образовательного процесса. 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84</cp:revision>
  <dcterms:created xsi:type="dcterms:W3CDTF">2011-07-28T08:26:20Z</dcterms:created>
  <dcterms:modified xsi:type="dcterms:W3CDTF">2016-04-09T19:29:59Z</dcterms:modified>
</cp:coreProperties>
</file>