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7" r:id="rId4"/>
    <p:sldId id="268" r:id="rId5"/>
    <p:sldId id="269" r:id="rId6"/>
    <p:sldId id="263" r:id="rId7"/>
    <p:sldId id="270" r:id="rId8"/>
    <p:sldId id="266" r:id="rId9"/>
    <p:sldId id="271" r:id="rId10"/>
    <p:sldId id="272" r:id="rId11"/>
    <p:sldId id="264" r:id="rId12"/>
    <p:sldId id="273" r:id="rId13"/>
    <p:sldId id="265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B7056-6DFA-4E72-AAA3-3FB49187F67F}" type="datetimeFigureOut">
              <a:rPr lang="ru-RU"/>
              <a:pPr>
                <a:defRPr/>
              </a:pPr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54B02-6B84-412E-8375-44A3FAFE8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6627F-DA2C-4C66-A71F-BF12B185848A}" type="datetimeFigureOut">
              <a:rPr lang="ru-RU"/>
              <a:pPr>
                <a:defRPr/>
              </a:pPr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65399-37A5-4574-B40C-2F4F15A67B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E67D2-EB7A-4731-ABDE-7284DD7FA6F0}" type="datetimeFigureOut">
              <a:rPr lang="ru-RU"/>
              <a:pPr>
                <a:defRPr/>
              </a:pPr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B3F2A-BAD1-42C1-BD99-B3E8ADA13F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4E154-998E-4BFE-945D-F5D4BB6C62C4}" type="datetimeFigureOut">
              <a:rPr lang="ru-RU"/>
              <a:pPr>
                <a:defRPr/>
              </a:pPr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759D7-A85D-4121-8FAC-BE5AE422E3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26F73-0765-4C5C-9337-75A0779C1955}" type="datetimeFigureOut">
              <a:rPr lang="ru-RU"/>
              <a:pPr>
                <a:defRPr/>
              </a:pPr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3633E-CAD2-4C68-A8B8-38B0463DA3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6A82E-CED6-4096-B993-5808AA5B47CD}" type="datetimeFigureOut">
              <a:rPr lang="ru-RU"/>
              <a:pPr>
                <a:defRPr/>
              </a:pPr>
              <a:t>10.04.2016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A5803-F884-435E-8BD3-6A5C85D86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23E96-21C0-4356-82FA-24744B53A275}" type="datetimeFigureOut">
              <a:rPr lang="ru-RU"/>
              <a:pPr>
                <a:defRPr/>
              </a:pPr>
              <a:t>10.04.2016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4EEC8-B722-4883-87D1-B9F38D025A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F85E-6ED2-45E1-BF31-1522200D4285}" type="datetimeFigureOut">
              <a:rPr lang="ru-RU"/>
              <a:pPr>
                <a:defRPr/>
              </a:pPr>
              <a:t>10.04.2016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8D044-6E24-426A-B6AF-6F8AA4162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15709-09B5-411F-99F9-DFC10BCC0F61}" type="datetimeFigureOut">
              <a:rPr lang="ru-RU"/>
              <a:pPr>
                <a:defRPr/>
              </a:pPr>
              <a:t>10.04.2016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A8F1A-0669-47FF-9859-4FCB8B9E2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021AF-641A-4310-9193-BF11D3919BCF}" type="datetimeFigureOut">
              <a:rPr lang="ru-RU"/>
              <a:pPr>
                <a:defRPr/>
              </a:pPr>
              <a:t>10.04.2016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F35D0-68D6-42D7-AF7F-C327574ED7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42887-1608-44FA-9F80-5A445DFB5A58}" type="datetimeFigureOut">
              <a:rPr lang="ru-RU"/>
              <a:pPr>
                <a:defRPr/>
              </a:pPr>
              <a:t>10.04.2016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93B11-1D9C-4B70-81D8-9239C86EB3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9CA0C5-7D54-47CC-8410-EDED720A0CB3}" type="datetimeFigureOut">
              <a:rPr lang="ru-RU"/>
              <a:pPr>
                <a:defRPr/>
              </a:pPr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F29B39-C344-454D-8F52-1BC449FC1E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gif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3.jpeg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gif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Детский сад комбинированного вида Радуга»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/>
          <a:lstStyle/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 «Стань природе другом» </a:t>
            </a:r>
          </a:p>
          <a:p>
            <a:pPr algn="r">
              <a:buNone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Участники проекта:</a:t>
            </a:r>
          </a:p>
          <a:p>
            <a:pPr algn="r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Дети средней группы №3</a:t>
            </a:r>
          </a:p>
          <a:p>
            <a:pPr algn="r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Руководитель проекта:</a:t>
            </a:r>
          </a:p>
          <a:p>
            <a:pPr algn="r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Зубарева Е. А.</a:t>
            </a:r>
          </a:p>
          <a:p>
            <a:pPr algn="r">
              <a:buNone/>
            </a:pP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Югорск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zubareva\Мои документы\Раскраски\011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298" y="3143248"/>
            <a:ext cx="2143139" cy="235745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Изготовление плаката «Берегите лес»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zubareva\Рабочий стол\ОТДЫХАЕМ НА ПРИРОДЕ\2014-04-14, экология\экология 02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1214422"/>
            <a:ext cx="4040188" cy="30301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123" name="Picture 3" descr="C:\Documents and Settings\zubareva\Рабочий стол\ОТДЫХАЕМ НА ПРИРОДЕ\2014-04-14, экология\экология 036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2214554"/>
            <a:ext cx="4041775" cy="30313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6" descr="мульт лягушки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14612" y="4096788"/>
            <a:ext cx="2714644" cy="23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этап Продукт проекта Книга «Отдыхаем на природе»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 descr="C:\Documents and Settings\zubareva\Мои документы\Мои рисунки\2014-04-22, экология\экология 01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142984"/>
            <a:ext cx="2928958" cy="219671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148" name="Picture 4" descr="C:\Documents and Settings\zubareva\Мои документы\Мои рисунки\2014-04-22, экология\экология 01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6116" y="2000240"/>
            <a:ext cx="2786082" cy="20895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149" name="Picture 5" descr="C:\Documents and Settings\zubareva\Мои документы\Мои рисунки\2014-04-22, экология\экология 01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43636" y="3500438"/>
            <a:ext cx="2809895" cy="21074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Picture 2" descr="C:\Documents and Settings\zubareva\Мои документы\Раскраски\011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28992" y="3929066"/>
            <a:ext cx="2143139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00043"/>
            <a:ext cx="7258072" cy="2571768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этап Перспектива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Досуг на природе «Путешествие в лес»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52818" y="2143116"/>
            <a:ext cx="5733926" cy="3339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мульт лягушки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928662" y="1357298"/>
            <a:ext cx="1905000" cy="1657350"/>
          </a:xfrm>
          <a:prstGeom prst="rect">
            <a:avLst/>
          </a:prstGeom>
          <a:noFill/>
        </p:spPr>
      </p:pic>
      <p:pic>
        <p:nvPicPr>
          <p:cNvPr id="5" name="Picture 7" descr="мульт мать-и- мачеха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9058" y="4643446"/>
            <a:ext cx="2016125" cy="2016125"/>
          </a:xfrm>
          <a:prstGeom prst="rect">
            <a:avLst/>
          </a:prstGeom>
          <a:noFill/>
        </p:spPr>
      </p:pic>
      <p:pic>
        <p:nvPicPr>
          <p:cNvPr id="6" name="Picture 10" descr="мульт солнце за обл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429520" y="285728"/>
            <a:ext cx="1144587" cy="1017587"/>
          </a:xfrm>
          <a:prstGeom prst="rect">
            <a:avLst/>
          </a:prstGeom>
          <a:noFill/>
        </p:spPr>
      </p:pic>
      <p:pic>
        <p:nvPicPr>
          <p:cNvPr id="8" name="Picture 6" descr="ландыш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1714488"/>
            <a:ext cx="2736850" cy="2655887"/>
          </a:xfrm>
          <a:prstGeom prst="rect">
            <a:avLst/>
          </a:prstGeom>
          <a:noFill/>
        </p:spPr>
      </p:pic>
      <p:pic>
        <p:nvPicPr>
          <p:cNvPr id="9" name="Picture 18" descr="подснеж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786578" y="2714620"/>
            <a:ext cx="1941516" cy="19415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/>
          <a:lstStyle/>
          <a:p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ba-RU" sz="2800" dirty="0" smtClean="0">
                <a:latin typeface="Times New Roman" pitchFamily="18" charset="0"/>
                <a:cs typeface="Times New Roman" pitchFamily="18" charset="0"/>
              </a:rPr>
              <a:t>формирование системы осознанно – правильных экологических представлений о природе у детей дошкольного возраста, основ экологической культуры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pPr>
              <a:buNone/>
            </a:pP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Проблема: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дети не имеют достаточных знаний и представлений о необходимости беречь природу,</a:t>
            </a:r>
            <a:r>
              <a:rPr lang="ba-RU" sz="2800" dirty="0" smtClean="0">
                <a:latin typeface="Times New Roman" pitchFamily="18" charset="0"/>
                <a:cs typeface="Times New Roman" pitchFamily="18" charset="0"/>
              </a:rPr>
              <a:t> развитие потребности у детей к познанию природы, растительного мира, повышения экологической грамотности дет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8" descr="подснеж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91272" y="4416442"/>
            <a:ext cx="1941516" cy="19415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/>
          <a:lstStyle/>
          <a:p>
            <a:pPr>
              <a:buNone/>
            </a:pP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Образовательная: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познакомить детей с правилами поведения 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природе,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уточнить экологические запреты;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Font typeface="Wingdings" pitchFamily="2" charset="2"/>
              <a:buChar char="ü"/>
            </a:pP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формировани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 </a:t>
            </a: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первоначальных умений и навыков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экологически грамотного и безопасного для природы 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самого ребенка поведения, умений наблюдать за природными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объектами и явлениями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Развивающая: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азвивать понимание взаимосвязей в природе и места человека в 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Font typeface="Wingdings" pitchFamily="2" charset="2"/>
              <a:buChar char="ü"/>
            </a:pP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Разви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нравственных качеств личности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Воспитательные: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воспитывать желание беречь природу, любовь к родному краю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5768997"/>
          </a:xfrm>
        </p:spPr>
        <p:txBody>
          <a:bodyPr/>
          <a:lstStyle/>
          <a:p>
            <a:pPr>
              <a:buNone/>
            </a:pP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Вид проекта: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Коллективный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Информационно-поисковый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Детский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Краткосрочный</a:t>
            </a:r>
          </a:p>
          <a:p>
            <a:pPr>
              <a:buNone/>
            </a:pPr>
            <a:r>
              <a:rPr lang="ba-RU" sz="2000" i="1" u="sng" dirty="0" smtClean="0">
                <a:latin typeface="Times New Roman" pitchFamily="18" charset="0"/>
                <a:cs typeface="Times New Roman" pitchFamily="18" charset="0"/>
              </a:rPr>
              <a:t>Предполагаемый результат:</a:t>
            </a:r>
            <a:endParaRPr lang="ru-RU" sz="20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Проявл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ение</a:t>
            </a: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 интерес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 к животным и растениям, их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особенностям, простейшим взаимосвязям в природе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None/>
            </a:pP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Проявле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 эмоциональн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ой </a:t>
            </a: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 отзывчивост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 на красоту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объектов природы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None/>
            </a:pP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Проявл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ение</a:t>
            </a: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 бережно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 </a:t>
            </a: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отношени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 к природе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ормирова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ние</a:t>
            </a: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 элементарн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ых</a:t>
            </a: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 экологическ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 знани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 и культур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поведения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 природе.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мульт мать-и- мачеха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00760" y="428604"/>
            <a:ext cx="2016125" cy="2016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План проведения проекта: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этап: Поиск информации и создание копилки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этап: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картотеки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этап:</a:t>
            </a:r>
            <a:r>
              <a:rPr lang="ru-RU" sz="28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деятельности проекта</a:t>
            </a:r>
          </a:p>
          <a:p>
            <a:pPr>
              <a:buNone/>
            </a:pP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Работа с детьми</a:t>
            </a: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Беседы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«Дары леса» «Всем нужна вода» «Опасности в лесу»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НОД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«Берегите первоцветы» 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«Берегите лес»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«Наши пернатые друзья»</a:t>
            </a: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Дидактические игры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«Времена года», «Правила поведения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природе», «Круглый год», «Кто где живет»,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«Хорошо - плохо»,«С какого дерева лист»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мульт мать-и- мачеха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72264" y="571480"/>
            <a:ext cx="2016125" cy="2016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Дидактические игры: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zubareva\Мои документы\Мои рисунки\2014-04-22, экология\экология 00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1285860"/>
            <a:ext cx="3071834" cy="26717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7" name="Picture 3" descr="C:\Documents and Settings\zubareva\Мои документы\Мои рисунки\2014-04-22, экология\экология 00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4810" y="1928802"/>
            <a:ext cx="4038600" cy="30289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10" descr="мульт солнце за обл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59563" y="404813"/>
            <a:ext cx="1144587" cy="1017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НОД «Берегите лес»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57200" y="785795"/>
            <a:ext cx="4040188" cy="357190"/>
          </a:xfrm>
        </p:spPr>
        <p:txBody>
          <a:bodyPr/>
          <a:lstStyle/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Д/и «Времена года»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Documents and Settings\zubareva\Рабочий стол\ОТДЫХАЕМ НА ПРИРОДЕ\2014-04-14, экология\экология 01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28596" y="1285860"/>
            <a:ext cx="3786214" cy="33575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2" name="Picture 4" descr="C:\Documents and Settings\zubareva\Рабочий стол\ОТДЫХАЕМ НА ПРИРОДЕ\2014-04-14, экология\экология 013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1928802"/>
            <a:ext cx="3806415" cy="33575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" name="Picture 10" descr="мульт солнце за обл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59563" y="404813"/>
            <a:ext cx="1144587" cy="1017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428605"/>
            <a:ext cx="4040188" cy="785818"/>
          </a:xfrm>
        </p:spPr>
        <p:txBody>
          <a:bodyPr/>
          <a:lstStyle/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Дидактическая игра «Дикие животные»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1071546"/>
            <a:ext cx="4041775" cy="1785950"/>
          </a:xfrm>
        </p:spPr>
        <p:txBody>
          <a:bodyPr/>
          <a:lstStyle/>
          <a:p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Мольберт с картинками, изображающими загрязнение природы.</a:t>
            </a:r>
          </a:p>
          <a:p>
            <a:endParaRPr lang="ru-RU" dirty="0"/>
          </a:p>
        </p:txBody>
      </p:sp>
      <p:pic>
        <p:nvPicPr>
          <p:cNvPr id="4" name="Picture 9" descr="b3bec1ea058f655f0a8cbcc7bad91f77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29454" y="3500438"/>
            <a:ext cx="180022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Documents and Settings\zubareva\Рабочий стол\ОТДЫХАЕМ НА ПРИРОДЕ\2014-04-14, экология\экология 01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1643050"/>
            <a:ext cx="4040188" cy="26896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75" name="Picture 3" descr="C:\Documents and Settings\zubareva\Рабочий стол\ОТДЫХАЕМ НА ПРИРОДЕ\2014-04-14, экология\экология 019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14876" y="2714620"/>
            <a:ext cx="4041775" cy="28429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Picture 10" descr="мульт солнце за обл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59563" y="404813"/>
            <a:ext cx="1144587" cy="1017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893755"/>
          </a:xfrm>
        </p:spPr>
        <p:txBody>
          <a:bodyPr/>
          <a:lstStyle/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Карточки – схемы «Правила поведения в лесу»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43050"/>
            <a:ext cx="4041775" cy="1285884"/>
          </a:xfrm>
        </p:spPr>
        <p:txBody>
          <a:bodyPr/>
          <a:lstStyle/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     Рассматривание знаков 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     «Не бросайте мусор»</a:t>
            </a:r>
          </a:p>
          <a:p>
            <a:endParaRPr lang="ru-RU" dirty="0"/>
          </a:p>
        </p:txBody>
      </p:sp>
      <p:pic>
        <p:nvPicPr>
          <p:cNvPr id="4098" name="Picture 2" descr="C:\Documents and Settings\zubareva\Рабочий стол\ОТДЫХАЕМ НА ПРИРОДЕ\2014-04-14, экология\экология 02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2643182"/>
            <a:ext cx="4040188" cy="27223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099" name="Picture 3" descr="C:\Documents and Settings\zubareva\Рабочий стол\ОТДЫХАЕМ НА ПРИРОДЕ\2014-04-14, экология\экология 032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2571744"/>
            <a:ext cx="4041775" cy="26515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10" descr="мульт солнце за обл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429520" y="357166"/>
            <a:ext cx="1144587" cy="1017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</TotalTime>
  <Words>327</Words>
  <Application>Microsoft Office PowerPoint</Application>
  <PresentationFormat>Экран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Детский сад комбинированного вида Радуга»</vt:lpstr>
      <vt:lpstr>Цель: формирование системы осознанно – правильных экологических представлений о природе у детей дошкольного возраста, основ экологической культуры</vt:lpstr>
      <vt:lpstr>Слайд 3</vt:lpstr>
      <vt:lpstr>Слайд 4</vt:lpstr>
      <vt:lpstr>Слайд 5</vt:lpstr>
      <vt:lpstr>Дидактические игры:</vt:lpstr>
      <vt:lpstr>НОД «Берегите лес»</vt:lpstr>
      <vt:lpstr>Слайд 8</vt:lpstr>
      <vt:lpstr>Слайд 9</vt:lpstr>
      <vt:lpstr>Изготовление плаката «Берегите лес»</vt:lpstr>
      <vt:lpstr>IV этап Продукт проекта Книга «Отдыхаем на природе» </vt:lpstr>
      <vt:lpstr>Слайд 12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Старичок- лесовичок</dc:title>
  <dc:creator>Женя</dc:creator>
  <cp:lastModifiedBy>zubareva</cp:lastModifiedBy>
  <cp:revision>21</cp:revision>
  <dcterms:created xsi:type="dcterms:W3CDTF">2013-03-29T16:44:11Z</dcterms:created>
  <dcterms:modified xsi:type="dcterms:W3CDTF">2016-04-10T13:53:59Z</dcterms:modified>
</cp:coreProperties>
</file>