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6" r:id="rId2"/>
    <p:sldId id="307" r:id="rId3"/>
    <p:sldId id="30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51F"/>
    <a:srgbClr val="5424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85" autoAdjust="0"/>
    <p:restoredTop sz="94750" autoAdjust="0"/>
  </p:normalViewPr>
  <p:slideViewPr>
    <p:cSldViewPr>
      <p:cViewPr>
        <p:scale>
          <a:sx n="26" d="100"/>
          <a:sy n="26" d="100"/>
        </p:scale>
        <p:origin x="-63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E9661-3C91-4AB3-ADFF-1A22A0C432B7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13E46-5AAC-4F6D-B098-8F366BA9C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500042"/>
            <a:ext cx="5786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«Центр творчества»</a:t>
            </a:r>
            <a:endParaRPr lang="ru-RU" sz="48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8" name="Содержимое 7" descr="SAM_424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391874"/>
            <a:ext cx="4929221" cy="4734289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500174"/>
            <a:ext cx="6786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ОБРАЗОВАТЕЛЬНАЯ ОБЛАСТЬ «ПОЗНАВАТЕЛЬНОЕ РАЗВИТИЕ»</a:t>
            </a:r>
            <a:endParaRPr lang="ru-RU" sz="54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571480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«Центр занимательной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математики»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SAM_42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857364"/>
            <a:ext cx="6215074" cy="44469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15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84</cp:revision>
  <dcterms:created xsi:type="dcterms:W3CDTF">2011-07-28T08:26:20Z</dcterms:created>
  <dcterms:modified xsi:type="dcterms:W3CDTF">2016-04-09T18:56:23Z</dcterms:modified>
</cp:coreProperties>
</file>