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2" r:id="rId2"/>
    <p:sldId id="293" r:id="rId3"/>
    <p:sldId id="294" r:id="rId4"/>
    <p:sldId id="295" r:id="rId5"/>
    <p:sldId id="296" r:id="rId6"/>
    <p:sldId id="297" r:id="rId7"/>
    <p:sldId id="321" r:id="rId8"/>
    <p:sldId id="30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851F"/>
    <a:srgbClr val="54248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485" autoAdjust="0"/>
    <p:restoredTop sz="94750" autoAdjust="0"/>
  </p:normalViewPr>
  <p:slideViewPr>
    <p:cSldViewPr>
      <p:cViewPr varScale="1">
        <p:scale>
          <a:sx n="48" d="100"/>
          <a:sy n="48" d="100"/>
        </p:scale>
        <p:origin x="-10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5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E9661-3C91-4AB3-ADFF-1A22A0C432B7}" type="datetimeFigureOut">
              <a:rPr lang="ru-RU" smtClean="0"/>
              <a:pPr/>
              <a:t>09.04.2016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13E46-5AAC-4F6D-B098-8F366BA9C0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3B70-EC67-49CA-A845-753459424093}" type="datetimeFigureOut">
              <a:rPr lang="ru-RU" smtClean="0"/>
              <a:pPr/>
              <a:t>09.04.2016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D01E-7248-41AE-A9BE-40AEC8784C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3B70-EC67-49CA-A845-753459424093}" type="datetimeFigureOut">
              <a:rPr lang="ru-RU" smtClean="0"/>
              <a:pPr/>
              <a:t>09.04.2016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D01E-7248-41AE-A9BE-40AEC8784C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3B70-EC67-49CA-A845-753459424093}" type="datetimeFigureOut">
              <a:rPr lang="ru-RU" smtClean="0"/>
              <a:pPr/>
              <a:t>09.04.2016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D01E-7248-41AE-A9BE-40AEC8784C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3B70-EC67-49CA-A845-753459424093}" type="datetimeFigureOut">
              <a:rPr lang="ru-RU" smtClean="0"/>
              <a:pPr/>
              <a:t>09.04.2016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D01E-7248-41AE-A9BE-40AEC8784C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3B70-EC67-49CA-A845-753459424093}" type="datetimeFigureOut">
              <a:rPr lang="ru-RU" smtClean="0"/>
              <a:pPr/>
              <a:t>09.04.2016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D01E-7248-41AE-A9BE-40AEC8784C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3B70-EC67-49CA-A845-753459424093}" type="datetimeFigureOut">
              <a:rPr lang="ru-RU" smtClean="0"/>
              <a:pPr/>
              <a:t>09.04.2016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D01E-7248-41AE-A9BE-40AEC8784C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3B70-EC67-49CA-A845-753459424093}" type="datetimeFigureOut">
              <a:rPr lang="ru-RU" smtClean="0"/>
              <a:pPr/>
              <a:t>09.04.2016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D01E-7248-41AE-A9BE-40AEC8784C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3B70-EC67-49CA-A845-753459424093}" type="datetimeFigureOut">
              <a:rPr lang="ru-RU" smtClean="0"/>
              <a:pPr/>
              <a:t>09.04.2016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D01E-7248-41AE-A9BE-40AEC8784C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3B70-EC67-49CA-A845-753459424093}" type="datetimeFigureOut">
              <a:rPr lang="ru-RU" smtClean="0"/>
              <a:pPr/>
              <a:t>09.04.2016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D01E-7248-41AE-A9BE-40AEC8784C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3B70-EC67-49CA-A845-753459424093}" type="datetimeFigureOut">
              <a:rPr lang="ru-RU" smtClean="0"/>
              <a:pPr/>
              <a:t>09.04.2016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D01E-7248-41AE-A9BE-40AEC8784C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3B70-EC67-49CA-A845-753459424093}" type="datetimeFigureOut">
              <a:rPr lang="ru-RU" smtClean="0"/>
              <a:pPr/>
              <a:t>09.04.2016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D01E-7248-41AE-A9BE-40AEC8784C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C3B70-EC67-49CA-A845-753459424093}" type="datetimeFigureOut">
              <a:rPr lang="ru-RU" smtClean="0"/>
              <a:pPr/>
              <a:t>09.04.2016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6D01E-7248-41AE-A9BE-40AEC8784C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24579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285984" y="0"/>
            <a:ext cx="6400426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68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357290" y="785794"/>
            <a:ext cx="6286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5852" y="500042"/>
            <a:ext cx="62151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                                                         </a:t>
            </a:r>
          </a:p>
          <a:p>
            <a:endParaRPr lang="ru-RU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928794" y="285728"/>
            <a:ext cx="54292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«Центр безопасности»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" name="Рисунок 12" descr="SAM_42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1142984"/>
            <a:ext cx="3911213" cy="521495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24579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714480" y="0"/>
            <a:ext cx="6400426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9" name="Рисунок 8" descr="SAM_42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857232"/>
            <a:ext cx="6215106" cy="471490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24579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714480" y="0"/>
            <a:ext cx="6400426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8" name="Рисунок 7" descr="SAM_42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071546"/>
            <a:ext cx="6681102" cy="429965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24579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714480" y="0"/>
            <a:ext cx="6400426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571480"/>
            <a:ext cx="6215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endParaRPr lang="ru-RU" sz="20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6050" y="38576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18473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42910" y="428604"/>
            <a:ext cx="850109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«Центр патриотического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воспитания»</a:t>
            </a:r>
            <a:endParaRPr kumimoji="0" lang="ru-RU" sz="4400" b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0" name="Рисунок 9" descr="SAM_42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1857364"/>
            <a:ext cx="3076222" cy="414911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24579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714480" y="0"/>
            <a:ext cx="6400426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571480"/>
            <a:ext cx="62151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1571612"/>
            <a:ext cx="685804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5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ОБРАЗОВАТЕЛЬНАЯ ОБЛАСТЬ «ФИЗИЧЕСКОЕ РАЗВИТИЕ»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24579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714480" y="0"/>
            <a:ext cx="6400426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1" y="642918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357221" y="500042"/>
            <a:ext cx="102156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«Центр двигательной </a:t>
            </a:r>
          </a:p>
          <a:p>
            <a:pPr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активности»</a:t>
            </a:r>
            <a:endParaRPr lang="ru-RU" sz="4400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Рисунок 8" descr="SAM_37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1857364"/>
            <a:ext cx="5286412" cy="421173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40e2332533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SAM_429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43174" y="642918"/>
            <a:ext cx="3967444" cy="5554683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24579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714480" y="0"/>
            <a:ext cx="6400426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1" y="642918"/>
            <a:ext cx="6357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r>
              <a:rPr lang="ru-RU" dirty="0" smtClean="0"/>
              <a:t>  </a:t>
            </a:r>
          </a:p>
          <a:p>
            <a:endParaRPr lang="ru-RU" dirty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142976" y="1142984"/>
            <a:ext cx="6715172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ОБРАЗОВАТЕЛЬНАЯ ОБЛАСТЬ «ХУДОЖЕСТВЕННО-ЭСТЕТИЧЕСКОЕ РАЗВИТИЕ»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E1851F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29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83</cp:revision>
  <dcterms:created xsi:type="dcterms:W3CDTF">2011-07-28T08:26:20Z</dcterms:created>
  <dcterms:modified xsi:type="dcterms:W3CDTF">2016-04-09T17:58:50Z</dcterms:modified>
</cp:coreProperties>
</file>