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7" r:id="rId3"/>
    <p:sldId id="302" r:id="rId4"/>
    <p:sldId id="271" r:id="rId5"/>
    <p:sldId id="288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1F"/>
    <a:srgbClr val="5424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85" autoAdjust="0"/>
    <p:restoredTop sz="94750" autoAdjust="0"/>
  </p:normalViewPr>
  <p:slideViewPr>
    <p:cSldViewPr>
      <p:cViewPr varScale="1">
        <p:scale>
          <a:sx n="48" d="100"/>
          <a:sy n="48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9661-3C91-4AB3-ADFF-1A22A0C432B7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13E46-5AAC-4F6D-B098-8F366BA9C0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13E46-5AAC-4F6D-B098-8F366BA9C08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C3B70-EC67-49CA-A845-753459424093}" type="datetimeFigureOut">
              <a:rPr lang="ru-RU" smtClean="0"/>
              <a:pPr/>
              <a:t>09.04.2016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D01E-7248-41AE-A9BE-40AEC8784C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0004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71480"/>
            <a:ext cx="650085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ОРГАНИЗАЦИЯ  РАЗВИВАЮЩЕЙ ПРЕДМЕТНО -ПРОСТРАНСТВЕННОЙ  СРЕДЫ В СТАРШЕЙ ГРУППЕ В СООТВЕТСТВИИ 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  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ФГОС   ДО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785794"/>
            <a:ext cx="6400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714357"/>
            <a:ext cx="6572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57290" y="357166"/>
            <a:ext cx="678661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000109"/>
            <a:ext cx="5143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содержательно-насыщенная, развивающая;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трансформируемая;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вариативная;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доступная;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безопасная;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здоровьесберегающая;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• эстетически - привлекательная.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43108" y="428604"/>
            <a:ext cx="6400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0004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71670" y="714356"/>
            <a:ext cx="5429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00042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57290" y="357166"/>
            <a:ext cx="6786610" cy="5643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14298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728" y="1357298"/>
            <a:ext cx="64294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7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714480" y="57148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14414" y="571480"/>
            <a:ext cx="7929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«Центр сюжетно - ролевой игры»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1" name="Рисунок 10" descr="SAM_42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65" y="1214422"/>
            <a:ext cx="6548483" cy="50185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SAM_42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928670"/>
            <a:ext cx="6477044" cy="48577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SAM_1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27" y="928670"/>
            <a:ext cx="6667546" cy="50006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50004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«Центр дежурства»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SAM_4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85860"/>
            <a:ext cx="3548056" cy="2661042"/>
          </a:xfrm>
          <a:prstGeom prst="rect">
            <a:avLst/>
          </a:prstGeom>
        </p:spPr>
      </p:pic>
      <p:pic>
        <p:nvPicPr>
          <p:cNvPr id="9" name="Рисунок 8" descr="SAM_42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278" y="3500438"/>
            <a:ext cx="3784065" cy="2633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4579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714480" y="0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 descr="SAM_4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96" y="785794"/>
            <a:ext cx="3082894" cy="4572008"/>
          </a:xfrm>
          <a:prstGeom prst="rect">
            <a:avLst/>
          </a:prstGeom>
        </p:spPr>
      </p:pic>
      <p:pic>
        <p:nvPicPr>
          <p:cNvPr id="6" name="Рисунок 5" descr="SAM_4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714488"/>
            <a:ext cx="2869113" cy="4500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38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82</cp:revision>
  <dcterms:created xsi:type="dcterms:W3CDTF">2011-07-28T08:26:20Z</dcterms:created>
  <dcterms:modified xsi:type="dcterms:W3CDTF">2016-04-09T17:48:20Z</dcterms:modified>
</cp:coreProperties>
</file>