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4" r:id="rId4"/>
    <p:sldId id="265" r:id="rId5"/>
    <p:sldId id="276" r:id="rId6"/>
    <p:sldId id="267" r:id="rId7"/>
    <p:sldId id="275" r:id="rId8"/>
    <p:sldId id="269" r:id="rId9"/>
    <p:sldId id="266" r:id="rId10"/>
    <p:sldId id="268" r:id="rId11"/>
    <p:sldId id="271" r:id="rId12"/>
    <p:sldId id="272" r:id="rId13"/>
    <p:sldId id="257" r:id="rId14"/>
    <p:sldId id="277" r:id="rId15"/>
    <p:sldId id="274" r:id="rId16"/>
    <p:sldId id="258" r:id="rId17"/>
    <p:sldId id="259" r:id="rId18"/>
    <p:sldId id="260" r:id="rId19"/>
    <p:sldId id="261" r:id="rId20"/>
    <p:sldId id="262" r:id="rId21"/>
    <p:sldId id="273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14" autoAdjust="0"/>
  </p:normalViewPr>
  <p:slideViewPr>
    <p:cSldViewPr>
      <p:cViewPr varScale="1">
        <p:scale>
          <a:sx n="83" d="100"/>
          <a:sy n="83" d="100"/>
        </p:scale>
        <p:origin x="-15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56b19f7133a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3400" y="0"/>
            <a:ext cx="990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7772400" cy="1470025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образовательное учреждение детский сад №8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8763000" cy="51054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Путешествие в космос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для дошкольного возраста)</a:t>
            </a:r>
          </a:p>
          <a:p>
            <a:pPr eaLnBrk="1" hangingPunct="1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                                      </a:t>
            </a:r>
          </a:p>
          <a:p>
            <a:pPr eaLnBrk="1" hangingPunct="1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eaLnBrk="1" hangingPunct="1"/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Спицына М.И.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г. Острогожск  2016г.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detskiy-mir.net/images/fotoprikols/8543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228600"/>
            <a:ext cx="9525000" cy="723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Луна – спутник нашей планеты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6515100"/>
            <a:ext cx="7696200" cy="6858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56b19f7133a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1752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Солнце – звезда, дающая нам жизнь. Солнце выделяет свет и тепло, до тех пор, пока не зайдёт за горизонт. И только потом небо становится достаточно тёмным, чтоб увидеть остальные звёзды.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the_sun_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352800"/>
            <a:ext cx="449580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tatic.diary.ru/userdir/3/0/8/0/3080970/7690674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4102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Планеты солнечной системы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19f7133a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Загадки о космосе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Чтобы глаз вооружить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И со звездами дружить,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Млечный путь увидеть чтоб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Нужен мощный …</a:t>
            </a:r>
          </a:p>
          <a:p>
            <a:endParaRPr lang="ru-RU" dirty="0"/>
          </a:p>
        </p:txBody>
      </p:sp>
      <p:pic>
        <p:nvPicPr>
          <p:cNvPr id="6" name="Рисунок 5" descr="img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743200"/>
            <a:ext cx="3210811" cy="3736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19f7133a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8458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419601"/>
            <a:ext cx="7772400" cy="2743200"/>
          </a:xfrm>
          <a:solidFill>
            <a:srgbClr val="00206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тёмному небу рассыпан горошек </a:t>
            </a:r>
          </a:p>
          <a:p>
            <a:pPr>
              <a:buNone/>
            </a:pPr>
            <a:r>
              <a:rPr lang="ru-RU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Цветной карамели из сахарной крошки.</a:t>
            </a:r>
          </a:p>
          <a:p>
            <a:pPr>
              <a:buNone/>
            </a:pPr>
            <a:r>
              <a:rPr lang="ru-RU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И только тогда, когда утро настанет, </a:t>
            </a:r>
          </a:p>
          <a:p>
            <a:pPr>
              <a:buNone/>
            </a:pPr>
            <a:r>
              <a:rPr lang="ru-RU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Вся карамель та внезапно растает</a:t>
            </a:r>
            <a:r>
              <a:rPr lang="ru-RU" dirty="0" smtClean="0">
                <a:solidFill>
                  <a:schemeClr val="bg1"/>
                </a:solidFill>
              </a:rPr>
              <a:t> . </a:t>
            </a:r>
          </a:p>
          <a:p>
            <a:pPr>
              <a:buNone/>
            </a:pPr>
            <a:r>
              <a:rPr lang="ru-RU" dirty="0" smtClean="0"/>
              <a:t>                                                     </a:t>
            </a:r>
          </a:p>
          <a:p>
            <a:endParaRPr lang="ru-RU" dirty="0"/>
          </a:p>
        </p:txBody>
      </p:sp>
      <p:pic>
        <p:nvPicPr>
          <p:cNvPr id="5" name="Рисунок 4" descr="звезд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89916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b19f7133ae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600200"/>
            <a:ext cx="9144000" cy="8458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Планета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голубая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любимая такая.</a:t>
            </a:r>
            <a:b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Она твоя, она моя и называется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341962"/>
            <a:ext cx="4572000" cy="4516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19f7133a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Телескопом сотни лет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Изучают жизнь планет.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Нам расскажет обо всем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Умный дядя …</a:t>
            </a:r>
          </a:p>
          <a:p>
            <a:endParaRPr lang="ru-RU" dirty="0"/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352800"/>
            <a:ext cx="3429000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b19f7133a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Астроном - он звездочет,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Знает все наперечет!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Только лучше звезд видна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небе полная …</a:t>
            </a:r>
          </a:p>
          <a:p>
            <a:endParaRPr lang="ru-RU" dirty="0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0"/>
            <a:ext cx="6202362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6b19f7133a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rcRect l="25082" r="47980" b="62857"/>
          <a:stretch>
            <a:fillRect/>
          </a:stretch>
        </p:blipFill>
        <p:spPr bwMode="auto">
          <a:xfrm rot="2954524">
            <a:off x="4463569" y="-285076"/>
            <a:ext cx="4260850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8600"/>
            <a:ext cx="5602288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6b19f7133a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5082" r="47980" b="62857"/>
          <a:stretch>
            <a:fillRect/>
          </a:stretch>
        </p:blipFill>
        <p:spPr bwMode="auto">
          <a:xfrm rot="2954524">
            <a:off x="10796677" y="2643578"/>
            <a:ext cx="2548934" cy="130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1000"/>
            <a:ext cx="60356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diese-chronografen-haben-sich-im-weltall-bewahrt_169818_960x6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2286000"/>
            <a:ext cx="3810000" cy="384810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56b19f7133ae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8288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Расширять и обобщать знания детей о космосе.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19f7133a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Космонавт сидит в ракете,</a:t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Проклиная все на свете -</a:t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орбите как назло</a:t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Появилось</a:t>
            </a:r>
            <a:endParaRPr lang="ru-RU" dirty="0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799" y="2362200"/>
            <a:ext cx="5635625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19f7133a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Давайте поиграем!</a:t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пальчиковая игра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5105400"/>
          </a:xfrm>
          <a:solidFill>
            <a:srgbClr val="00206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по глобусу шагаем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Пальцы дружно поднимаем, 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Перешли через лесок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гору поднялись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Опустились в океан –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Вместе искупались.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Зашагали в Антарктиду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Холодно, замерзли.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ракету все мы сели –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космос полетели!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971800"/>
            <a:ext cx="3276600" cy="3687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b19f7133a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452596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 галактики летят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рассыпную как хотят.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Очень здоровенная,</a:t>
            </a:r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Эта вся вселенная!</a:t>
            </a:r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kbkidb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Посмотри в ночное небо. Там столько красивых звезд! Люди с самых давних времен любили смотреть на звезды!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b19f7133ae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мечтали побывать на них…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56b19f7133ae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pPr fontAlgn="base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Прежде чем отправить человека в космос, полетели две собачки Белка и Стрелка.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Пполёт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прошёл успешно, и они вернулись на землю. А потом уже в космос полетел человек.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elka_i_strelka_by_gigi_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743200"/>
            <a:ext cx="5257800" cy="39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b19f7133a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43000" y="0"/>
            <a:ext cx="10287000" cy="8153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1676400"/>
            <a:ext cx="5486400" cy="42672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космической ракете 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названием «Восток»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первым на планете 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Подняться к звездам смог!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апреля 1961 года Юрий Гагарин стал первым человеком в истории, совершившим полет в космическое пространство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85800" y="3657600"/>
            <a:ext cx="4267200" cy="3687665"/>
          </a:xfrm>
          <a:prstGeom prst="rect">
            <a:avLst/>
          </a:prstGeom>
        </p:spPr>
      </p:pic>
      <p:pic>
        <p:nvPicPr>
          <p:cNvPr id="7" name="Содержимое 6" descr="гагарин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-685800" y="762000"/>
            <a:ext cx="42672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6b19f7133a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524000"/>
          </a:xfrm>
        </p:spPr>
        <p:txBody>
          <a:bodyPr>
            <a:noAutofit/>
          </a:bodyPr>
          <a:lstStyle/>
          <a:p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космосе человек не может дышать. Именно поэтому на космонавта одели вот такой скафандр. Скафандр очень теплый и защищает космонавта от холода  </a:t>
            </a:r>
          </a:p>
          <a:p>
            <a:endParaRPr lang="ru-RU" dirty="0"/>
          </a:p>
        </p:txBody>
      </p:sp>
      <p:pic>
        <p:nvPicPr>
          <p:cNvPr id="7" name="Рисунок 6" descr="http://www.kaheel7.com/userimages/man%20Space%20-kid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057400"/>
            <a:ext cx="2969840" cy="4049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6b19f7133ae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Ракета поднималась  все выше и выше! </a:t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Посмотри! Она уже выше облаков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l="25082" r="47980" b="62857"/>
          <a:stretch>
            <a:fillRect/>
          </a:stretch>
        </p:blipFill>
        <p:spPr bwMode="auto">
          <a:xfrm rot="2954524">
            <a:off x="4082570" y="-513675"/>
            <a:ext cx="4260850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ed-kopilka.ru/images/0(6)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Такой видят нашу планету из космоса.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1-tub-ru.yandex.net/i?id=93339074-64-72&amp;n=21"/>
          <p:cNvPicPr/>
          <p:nvPr/>
        </p:nvPicPr>
        <p:blipFill>
          <a:blip r:embed="rId3" cstate="print"/>
          <a:srcRect l="25885" r="26515"/>
          <a:stretch>
            <a:fillRect/>
          </a:stretch>
        </p:blipFill>
        <p:spPr bwMode="auto">
          <a:xfrm rot="1198827">
            <a:off x="942447" y="2044983"/>
            <a:ext cx="479858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304</Words>
  <Application>Microsoft Office PowerPoint</Application>
  <PresentationFormat>Экран (4:3)</PresentationFormat>
  <Paragraphs>56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Муниципальное казенное дошкольное  образовательное учреждение детский сад №8 </vt:lpstr>
      <vt:lpstr>Цель:  Расширять и обобщать знания детей о космосе.</vt:lpstr>
      <vt:lpstr>Посмотри в ночное небо. Там столько красивых звезд! Люди с самых давних времен любили смотреть на звезды!</vt:lpstr>
      <vt:lpstr>И мечтали побывать на них…</vt:lpstr>
      <vt:lpstr>Прежде чем отправить человека в космос, полетели две собачки Белка и Стрелка. Пполёт прошёл успешно, и они вернулись на землю. А потом уже в космос полетел человек.</vt:lpstr>
      <vt:lpstr>В космической ракете  С названием «Восток» Он первым на планете        Подняться к звездам смог!   12 апреля 1961 года Юрий Гагарин стал первым человеком в истории, совершившим полет в космическое пространство</vt:lpstr>
      <vt:lpstr>Слайд 7</vt:lpstr>
      <vt:lpstr>Ракета поднималась  все выше и выше!  Посмотри! Она уже выше облаков!</vt:lpstr>
      <vt:lpstr>Слайд 9</vt:lpstr>
      <vt:lpstr>Луна – спутник нашей планеты.</vt:lpstr>
      <vt:lpstr>Слайд 11</vt:lpstr>
      <vt:lpstr>Планеты солнечной системы.</vt:lpstr>
      <vt:lpstr>Загадки о космосе</vt:lpstr>
      <vt:lpstr>Слайд 14</vt:lpstr>
      <vt:lpstr>Планета голубая, любимая такая.  Она твоя, она моя и называется …</vt:lpstr>
      <vt:lpstr>Слайд 16</vt:lpstr>
      <vt:lpstr>Слайд 17</vt:lpstr>
      <vt:lpstr>Слайд 18</vt:lpstr>
      <vt:lpstr>Слайд 19</vt:lpstr>
      <vt:lpstr>Слайд 20</vt:lpstr>
      <vt:lpstr>Давайте поиграем! (пальчиковая игра)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2016-04-05T17:31:24Z</dcterms:created>
  <dcterms:modified xsi:type="dcterms:W3CDTF">2016-04-10T13:55:04Z</dcterms:modified>
</cp:coreProperties>
</file>