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5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169-A470-4325-A012-3AB6A0F4917E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46E3-FA48-4175-8FA7-F8FB7F9D5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7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169-A470-4325-A012-3AB6A0F4917E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46E3-FA48-4175-8FA7-F8FB7F9D5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51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169-A470-4325-A012-3AB6A0F4917E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46E3-FA48-4175-8FA7-F8FB7F9D5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66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169-A470-4325-A012-3AB6A0F4917E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46E3-FA48-4175-8FA7-F8FB7F9D5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43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169-A470-4325-A012-3AB6A0F4917E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46E3-FA48-4175-8FA7-F8FB7F9D5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61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169-A470-4325-A012-3AB6A0F4917E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46E3-FA48-4175-8FA7-F8FB7F9D5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06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169-A470-4325-A012-3AB6A0F4917E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46E3-FA48-4175-8FA7-F8FB7F9D5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41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169-A470-4325-A012-3AB6A0F4917E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46E3-FA48-4175-8FA7-F8FB7F9D5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4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169-A470-4325-A012-3AB6A0F4917E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46E3-FA48-4175-8FA7-F8FB7F9D5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87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169-A470-4325-A012-3AB6A0F4917E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46E3-FA48-4175-8FA7-F8FB7F9D5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88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169-A470-4325-A012-3AB6A0F4917E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46E3-FA48-4175-8FA7-F8FB7F9D5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82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E0169-A470-4325-A012-3AB6A0F4917E}" type="datetimeFigureOut">
              <a:rPr lang="ru-RU" smtClean="0"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746E3-FA48-4175-8FA7-F8FB7F9D5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64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1872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5949280"/>
            <a:ext cx="9036496" cy="769441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Пришла Коляда, отворяй ворота!</a:t>
            </a:r>
            <a:endParaRPr lang="ru-RU" sz="4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797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" y="642937"/>
            <a:ext cx="719137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689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724" y="2763012"/>
            <a:ext cx="2130552" cy="13319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9023"/>
            <a:ext cx="2634022" cy="28881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218" y="447441"/>
            <a:ext cx="5132370" cy="5357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3" y="3340881"/>
            <a:ext cx="2491943" cy="32487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638132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67944" y="5949280"/>
            <a:ext cx="4746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Славянский бог Коляда</a:t>
            </a:r>
            <a:endParaRPr lang="ru-RU" sz="3200" b="1" i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51020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38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83"/>
          <a:stretch/>
        </p:blipFill>
        <p:spPr>
          <a:xfrm>
            <a:off x="4572000" y="116632"/>
            <a:ext cx="4430103" cy="3771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3" y="1523281"/>
            <a:ext cx="4381500" cy="5162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4221088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святки и масленица были самыми весёлыми и любимыми праздниками на Руси</a:t>
            </a:r>
            <a:endParaRPr lang="ru-RU" sz="2800" b="1" i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29140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17" y="66607"/>
            <a:ext cx="4614865" cy="35408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84" y="229197"/>
            <a:ext cx="2411760" cy="32156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4703" y="4045795"/>
            <a:ext cx="4005379" cy="26806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80149"/>
            <a:ext cx="3527673" cy="34462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2080" y="3466011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Ряженые</a:t>
            </a:r>
            <a:endParaRPr lang="ru-RU" sz="3200" b="1" i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63964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4032448" cy="44312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38247"/>
            <a:ext cx="4784802" cy="29342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6056" y="980728"/>
            <a:ext cx="36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Колядующих встречали как дорогих гостей: с радостью и угощением</a:t>
            </a:r>
            <a:endParaRPr lang="ru-RU" sz="3200" b="1" i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8878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29" y="3212974"/>
            <a:ext cx="4757305" cy="35679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640"/>
            <a:ext cx="4393434" cy="28645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0398"/>
            <a:ext cx="4243130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8" y="4213830"/>
            <a:ext cx="3768080" cy="24845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2644170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Детское колядование </a:t>
            </a:r>
          </a:p>
          <a:p>
            <a:r>
              <a:rPr lang="ru-RU" sz="3200" b="1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богатая добыча колядников</a:t>
            </a:r>
            <a:endParaRPr lang="ru-RU" sz="3200" b="1" i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66279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1" t="6281" r="9178" b="7648"/>
          <a:stretch/>
        </p:blipFill>
        <p:spPr>
          <a:xfrm>
            <a:off x="755576" y="3970131"/>
            <a:ext cx="3062514" cy="26416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3" t="10185" r="12922"/>
          <a:stretch/>
        </p:blipFill>
        <p:spPr>
          <a:xfrm>
            <a:off x="5508104" y="431913"/>
            <a:ext cx="3135086" cy="285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4359573" cy="31007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47" y="3866232"/>
            <a:ext cx="3619557" cy="27146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3289413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Козули – святочное угощение</a:t>
            </a:r>
            <a:endParaRPr lang="ru-RU" sz="3200" b="1" i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97959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8" y="260647"/>
            <a:ext cx="4201648" cy="28034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7195"/>
            <a:ext cx="4405912" cy="32937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8"/>
          <a:stretch/>
        </p:blipFill>
        <p:spPr>
          <a:xfrm>
            <a:off x="179512" y="3212976"/>
            <a:ext cx="4176464" cy="34228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2040" y="4924401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Хороводы у костра и огненные солярные знаки</a:t>
            </a:r>
            <a:endParaRPr lang="ru-RU" sz="3200" b="1" i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54838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4975"/>
            <a:ext cx="3895080" cy="29213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429000"/>
            <a:ext cx="4190311" cy="2947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415532" cy="2927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9447" y="1154744"/>
            <a:ext cx="3047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Святочные гадания</a:t>
            </a:r>
            <a:endParaRPr lang="ru-RU" sz="3200" b="1" i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99764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51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Gala</dc:creator>
  <cp:lastModifiedBy>Gala</cp:lastModifiedBy>
  <cp:revision>5</cp:revision>
  <dcterms:created xsi:type="dcterms:W3CDTF">2014-01-06T19:17:25Z</dcterms:created>
  <dcterms:modified xsi:type="dcterms:W3CDTF">2014-01-06T20:00:59Z</dcterms:modified>
</cp:coreProperties>
</file>