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82" r:id="rId3"/>
    <p:sldId id="289" r:id="rId4"/>
    <p:sldId id="291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5" autoAdjust="0"/>
    <p:restoredTop sz="94660"/>
  </p:normalViewPr>
  <p:slideViewPr>
    <p:cSldViewPr>
      <p:cViewPr varScale="1">
        <p:scale>
          <a:sx n="81" d="100"/>
          <a:sy n="81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2CD721-7C22-4090-A7ED-C5A83AAD67C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44719C-8BBF-45A2-84E9-148996DD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/>
              <a:t/>
            </a:r>
            <a:br>
              <a:rPr lang="ru-RU" sz="4800" b="1" i="1" dirty="0"/>
            </a:b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" name="Рисунок 4" descr="F:\оформ.гр\рам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2144376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492896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Добро пожаловать в группу «Полянка»!</a:t>
            </a:r>
            <a:endParaRPr lang="ru-RU" sz="3600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Детский сад - родной наш дом</a:t>
            </a:r>
            <a:endParaRPr lang="ru-RU" sz="3600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"Полянке" весело  живем.</a:t>
            </a:r>
          </a:p>
          <a:p>
            <a:pPr algn="ctr" eaLnBrk="0" hangingPunct="0"/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весь мир мы познаем!</a:t>
            </a:r>
          </a:p>
          <a:p>
            <a:pPr algn="ctr" eaLnBrk="0" hangingPunct="0"/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Группа </a:t>
            </a:r>
            <a:r>
              <a:rPr lang="ru-RU" sz="3600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общеразвивающей</a:t>
            </a:r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направленности детей от 4 до 5 лет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124744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полянка</a:t>
            </a:r>
            <a:endParaRPr lang="ru-RU" sz="9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8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"/>
            <a:ext cx="3888432" cy="692695"/>
          </a:xfrm>
        </p:spPr>
        <p:txBody>
          <a:bodyPr/>
          <a:lstStyle/>
          <a:p>
            <a:r>
              <a:rPr lang="ru-RU" i="1" dirty="0" smtClean="0">
                <a:solidFill>
                  <a:schemeClr val="accent4"/>
                </a:solidFill>
              </a:rPr>
              <a:t>Наша группа</a:t>
            </a: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7" name="Picture 2" descr="G:\Новая папка (2)\P1030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7" y="3071810"/>
            <a:ext cx="2286017" cy="3571899"/>
          </a:xfrm>
          <a:noFill/>
        </p:spPr>
      </p:pic>
      <p:pic>
        <p:nvPicPr>
          <p:cNvPr id="8" name="Рисунок 7" descr="G:\фото\P1040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57190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 группы\P1030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85794"/>
            <a:ext cx="3656833" cy="3071834"/>
          </a:xfrm>
          <a:prstGeom prst="rect">
            <a:avLst/>
          </a:prstGeom>
          <a:noFill/>
        </p:spPr>
      </p:pic>
      <p:pic>
        <p:nvPicPr>
          <p:cNvPr id="10" name="Рисунок 9" descr="F:\фото123\P10407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286124"/>
            <a:ext cx="221457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фото группы\P1030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286124"/>
            <a:ext cx="242889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57167"/>
            <a:ext cx="7123080" cy="857256"/>
          </a:xfrm>
        </p:spPr>
        <p:txBody>
          <a:bodyPr/>
          <a:lstStyle/>
          <a:p>
            <a:r>
              <a:rPr lang="ru-RU" i="1" dirty="0" smtClean="0">
                <a:solidFill>
                  <a:schemeClr val="accent4"/>
                </a:solidFill>
              </a:rPr>
              <a:t>              Мы играем</a:t>
            </a: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4098" name="Picture 2" descr="F:\Новая папка (2)\P104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36641"/>
            <a:ext cx="2357455" cy="3048021"/>
          </a:xfrm>
          <a:prstGeom prst="rect">
            <a:avLst/>
          </a:prstGeom>
          <a:noFill/>
        </p:spPr>
      </p:pic>
      <p:pic>
        <p:nvPicPr>
          <p:cNvPr id="7" name="Содержимое 6" descr="F:\фото123\P104073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356076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ото группы\P103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3714777" cy="2071702"/>
          </a:xfrm>
          <a:prstGeom prst="rect">
            <a:avLst/>
          </a:prstGeom>
          <a:noFill/>
        </p:spPr>
      </p:pic>
      <p:pic>
        <p:nvPicPr>
          <p:cNvPr id="9" name="Рисунок 8" descr="F:\фото123\P10407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429132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           </a:t>
            </a:r>
            <a:r>
              <a:rPr lang="ru-RU" i="1" dirty="0" smtClean="0">
                <a:solidFill>
                  <a:schemeClr val="accent4"/>
                </a:solidFill>
              </a:rPr>
              <a:t>Уголок дежурного</a:t>
            </a: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6" name="Содержимое 5" descr="F:\фото123\P104073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35607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фото группы\P1030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310755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"/>
            <a:ext cx="4824536" cy="908719"/>
          </a:xfrm>
        </p:spPr>
        <p:txBody>
          <a:bodyPr/>
          <a:lstStyle/>
          <a:p>
            <a:r>
              <a:rPr lang="ru-RU" i="1" dirty="0" smtClean="0">
                <a:solidFill>
                  <a:schemeClr val="accent4"/>
                </a:solidFill>
              </a:rPr>
              <a:t>Уголок природы</a:t>
            </a: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F:\ФОТО ДЕТ. САДА\P1040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14356"/>
            <a:ext cx="2987673" cy="4214842"/>
          </a:xfrm>
          <a:prstGeom prst="rect">
            <a:avLst/>
          </a:prstGeom>
          <a:noFill/>
        </p:spPr>
      </p:pic>
      <p:pic>
        <p:nvPicPr>
          <p:cNvPr id="1028" name="Picture 4" descr="F:\ФОТО ДЕТ. САДА\P104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4429132"/>
            <a:ext cx="2571768" cy="2148947"/>
          </a:xfrm>
          <a:prstGeom prst="rect">
            <a:avLst/>
          </a:prstGeom>
          <a:noFill/>
        </p:spPr>
      </p:pic>
      <p:pic>
        <p:nvPicPr>
          <p:cNvPr id="1030" name="Picture 6" descr="F:\ФОТО ДЕТ. САДА\P1040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143380"/>
            <a:ext cx="2357453" cy="2286016"/>
          </a:xfrm>
          <a:prstGeom prst="rect">
            <a:avLst/>
          </a:prstGeom>
          <a:noFill/>
        </p:spPr>
      </p:pic>
      <p:pic>
        <p:nvPicPr>
          <p:cNvPr id="3074" name="Picture 2" descr="F:\фото группы\P1030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714356"/>
            <a:ext cx="3107557" cy="3643338"/>
          </a:xfrm>
          <a:prstGeom prst="rect">
            <a:avLst/>
          </a:prstGeom>
          <a:noFill/>
        </p:spPr>
      </p:pic>
      <p:pic>
        <p:nvPicPr>
          <p:cNvPr id="3075" name="Picture 3" descr="F:\фото группы\P10308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214818"/>
            <a:ext cx="2214578" cy="2392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677</TotalTime>
  <Words>46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 </vt:lpstr>
      <vt:lpstr>Наша группа</vt:lpstr>
      <vt:lpstr>              Мы играем</vt:lpstr>
      <vt:lpstr>           Уголок дежурного</vt:lpstr>
      <vt:lpstr>Уголок природы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группа: «Колобок»</dc:title>
  <dc:creator>Я</dc:creator>
  <cp:lastModifiedBy>WIN7U64</cp:lastModifiedBy>
  <cp:revision>78</cp:revision>
  <dcterms:created xsi:type="dcterms:W3CDTF">2013-11-09T18:44:52Z</dcterms:created>
  <dcterms:modified xsi:type="dcterms:W3CDTF">2016-04-10T20:46:02Z</dcterms:modified>
</cp:coreProperties>
</file>