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лександр\Desktop\фоны\0_93143_1bb10e5_X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5" name="Picture 3" descr="C:\Users\Александр\Desktop\тат.кукла\DSCN113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533400"/>
            <a:ext cx="7069336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Александр\Desktop\фоны\0_93143_1bb10e5_X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Users\Александр\Desktop\тат.кукла\DSCN113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914400"/>
            <a:ext cx="57912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лександр\Desktop\фоны\0_93143_1bb10e5_X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3" name="Picture 3" descr="C:\Users\Александр\Desktop\тат.кукла\DSCN113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914400"/>
            <a:ext cx="50292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Александр\Desktop\фоны\0_93143_1bb10e5_X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8" name="Picture 4" descr="C:\Users\Александр\Desktop\тат.кукла\DSCN113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143000"/>
            <a:ext cx="6553200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Александр\Desktop\фоны\0_93143_1bb10e5_X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 descr="C:\Users\Александр\Desktop\тат.кукла\DSCN114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838200"/>
            <a:ext cx="64770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ександр\Desktop\фоны\0_93143_1bb10e5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3429000"/>
          </a:xfrm>
        </p:spPr>
        <p:txBody>
          <a:bodyPr>
            <a:noAutofit/>
          </a:bodyPr>
          <a:lstStyle/>
          <a:p>
            <a:pPr algn="l"/>
            <a:r>
              <a:rPr lang="ru-RU" b="1" dirty="0" smtClean="0">
                <a:latin typeface="Monotype Corsiva" pitchFamily="66" charset="0"/>
              </a:rPr>
              <a:t/>
            </a:r>
            <a:br>
              <a:rPr lang="ru-RU" b="1" dirty="0" smtClean="0"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</a:rPr>
              <a:t>   Кукла </a:t>
            </a:r>
            <a:r>
              <a:rPr lang="ru-RU" b="1" dirty="0" err="1" smtClean="0">
                <a:latin typeface="Monotype Corsiva" pitchFamily="66" charset="0"/>
              </a:rPr>
              <a:t>Алтынчеч</a:t>
            </a:r>
            <a:r>
              <a:rPr lang="ru-RU" b="1" dirty="0" smtClean="0">
                <a:latin typeface="Monotype Corsiva" pitchFamily="66" charset="0"/>
              </a:rPr>
              <a:t> заняла второе место </a:t>
            </a:r>
            <a:r>
              <a:rPr lang="ru-RU" b="1" dirty="0" smtClean="0">
                <a:latin typeface="Monotype Corsiva" pitchFamily="66" charset="0"/>
              </a:rPr>
              <a:t> в   </a:t>
            </a:r>
            <a:r>
              <a:rPr lang="ru-RU" b="1" dirty="0" smtClean="0">
                <a:latin typeface="Monotype Corsiva" pitchFamily="66" charset="0"/>
              </a:rPr>
              <a:t>городском </a:t>
            </a:r>
            <a:r>
              <a:rPr lang="ru-RU" b="1" dirty="0" smtClean="0">
                <a:latin typeface="Monotype Corsiva" pitchFamily="66" charset="0"/>
              </a:rPr>
              <a:t>  конкурсе  национального костюма народов Поволжья в номинации «Кукла в национальном  (татарском) костюме»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648200"/>
            <a:ext cx="6400800" cy="167640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  <a:latin typeface="Monotype Corsiva" pitchFamily="66" charset="0"/>
              </a:rPr>
              <a:t>Поздравляем</a:t>
            </a:r>
            <a:r>
              <a:rPr lang="ru-RU" sz="6600" b="1" dirty="0" smtClean="0">
                <a:solidFill>
                  <a:srgbClr val="C00000"/>
                </a:solidFill>
              </a:rPr>
              <a:t>!</a:t>
            </a:r>
            <a:endParaRPr lang="ru-RU" sz="6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</Words>
  <PresentationFormat>Экран 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Слайд 1</vt:lpstr>
      <vt:lpstr>Слайд 2</vt:lpstr>
      <vt:lpstr>Слайд 3</vt:lpstr>
      <vt:lpstr>Слайд 4</vt:lpstr>
      <vt:lpstr>Слайд 5</vt:lpstr>
      <vt:lpstr>    Кукла Алтынчеч заняла второе место  в   городском   конкурсе  национального костюма народов Поволжья в номинации «Кукла в национальном  (татарском) костюме»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Александр</cp:lastModifiedBy>
  <cp:revision>5</cp:revision>
  <dcterms:created xsi:type="dcterms:W3CDTF">2016-04-06T18:11:08Z</dcterms:created>
  <dcterms:modified xsi:type="dcterms:W3CDTF">2016-04-10T16:16:59Z</dcterms:modified>
</cp:coreProperties>
</file>