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C3B1-3C56-4C5B-9070-A04A416F5E03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A56F-7A54-4892-B9D2-47B888C30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8C65-210C-4EAF-87E3-616408F37E63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B502-404E-4446-8552-053656796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6AEA-0468-4FEE-AF99-6C1EB1A1C89E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F03A-0AC7-4DCF-9E62-2947ED854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715-1B5D-455D-9BF4-02B89FD75492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41C7-D27B-4FE9-86F5-5AEF78029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FEC7-3A84-45A9-B828-DBB65A403D17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D353-BDCF-413C-9D61-72A09CA71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3E79-301C-461A-A5CD-A0F42CB4694A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CA6D-3B5C-447D-B43B-E500E6840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C210-3DED-4CD5-B183-1BE8F4B7EF78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D079-4205-4C46-97DB-DF59AA52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F0A1-3783-4AD1-8273-C66B66A7525F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64DE-0411-4642-B541-245C228C1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4BB5-500B-41FF-A172-D226F3F0AF93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1C76-950B-4068-9A1C-A8F35C175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4D66-D6A6-4224-A397-073FF400CA23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7DC4-74E3-4343-AB42-9F6ED3D83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A087-EF9B-4CAE-ADDD-F717D0C79802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4AD7-C652-412B-8DA4-E182FE30A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4F2E9-B516-4CE8-81A3-D36508FC7A4F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5F4DA-7542-49AF-9BE7-FA12EB70E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"/>
          </a:blip>
          <a:srcRect/>
          <a:stretch>
            <a:fillRect/>
          </a:stretch>
        </p:blipFill>
        <p:spPr bwMode="auto">
          <a:xfrm>
            <a:off x="3000375" y="1857375"/>
            <a:ext cx="2774950" cy="4765675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User4\Рабочий стол\Новая папка (3)\языки\кош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643438"/>
            <a:ext cx="164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4\Рабочий стол\Новая папка (3)\языки\бл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143125"/>
            <a:ext cx="1654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User4\Рабочий стол\Новая папка (3)\языки\трубоч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786313"/>
            <a:ext cx="16430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User4\Рабочий стол\Новая папка (3)\языки\чашеч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2143125"/>
            <a:ext cx="164306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User4\Рабочий стол\история\Копия XwcLcdBiP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85875"/>
            <a:ext cx="51212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Расчёска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User4\Рабочий стол\история\Копия huXhWluOP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1214438"/>
            <a:ext cx="55245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Documents and Settings\User4\Рабочий стол\Новая папка (3)\языки\расчес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500313"/>
            <a:ext cx="4003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Слоник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User4\Рабочий стол\история\Копия qmhJyFYwt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0"/>
            <a:ext cx="65801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4\Рабочий стол\Новая папка (3)\языки\труб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214563"/>
            <a:ext cx="3898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Месим тесто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4\Рабочий стол\история\G2i2NoZ5hF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85875"/>
            <a:ext cx="61436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Documents and Settings\User4\Рабочий стол\Новая папка (3)\языки\тест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38782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Documents and Settings\User4\Рабочий стол\Новая папка (3)\языки\месим тес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143250"/>
            <a:ext cx="37973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Блинчики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4\Рабочий стол\история\rO4x0sJa_q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00125"/>
            <a:ext cx="6462713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Documents and Settings\User4\Рабочий стол\Новая папка (3)\языки\б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571625"/>
            <a:ext cx="4175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Вкусное варенье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4\Рабочий стол\история\huXhWluOP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85875"/>
            <a:ext cx="6875463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Documents and Settings\User4\Рабочий стол\Новая папка (3)\языки\варень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285875"/>
            <a:ext cx="33750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User4\Рабочий стол\Новая папка (3)\языки\варенье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000375"/>
            <a:ext cx="3403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Чашечка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4\Рабочий стол\история\Копия KWmEqgytv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71563"/>
            <a:ext cx="5856288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Documents and Settings\User4\Рабочий стол\Новая папка (3)\языки\чаше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857375"/>
            <a:ext cx="39354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Чистим зубки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4\Рабочий стол\история\Копия rO4x0sJa_q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14438"/>
            <a:ext cx="718026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User4\Рабочий стол\Новая папка (3)\языки\чистим зуб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28813"/>
            <a:ext cx="4500563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6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Лягушка и слоник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4\Рабочий стол\история\nubBnHsaz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00125"/>
            <a:ext cx="7905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User4\Рабочий стол\Новая папка (3)\языки\улыб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85938"/>
            <a:ext cx="36099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User4\Рабочий стол\Новая папка (3)\языки\трубо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38"/>
            <a:ext cx="3743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 сердится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4\Рабочий стол\история\XwcLcdBiP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928688"/>
            <a:ext cx="6581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User4\Рабочий стол\Новая папка (3)\языки\ко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85813"/>
            <a:ext cx="39592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4\Рабочий стол\Новая папка (3)\языки\кошк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5"/>
            <a:ext cx="40560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User4\Рабочий стол\история\Копия nubBnHsaz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00125"/>
            <a:ext cx="71532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User4\Рабочий стол\Новая папка (3)\языки\ёж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000250"/>
            <a:ext cx="4214812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4\Рабочий стол\история\KWmEqgytv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143000"/>
            <a:ext cx="6413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User4\Рабочий стол\Новая папка (3)\языки\футб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143125"/>
            <a:ext cx="3746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Качели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4\Рабочий стол\история\Копия dsCVp-Ttv5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143000"/>
            <a:ext cx="6145212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User4\Рабочий стол\Новая папка (3)\языки\кач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3419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User4\Рабочий стол\Новая папка (3)\языки\качели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500438"/>
            <a:ext cx="3473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4\Рабочий стол\история\24ngn55n9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71563"/>
            <a:ext cx="583882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User4\Рабочий стол\Новая папка (3)\языки\маля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214563"/>
            <a:ext cx="40719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User4\Рабочий стол\история\Копия BH-EP8Qj-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14438"/>
            <a:ext cx="61087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User4\Рабочий стол\Новая папка (3)\языки\улыб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786063"/>
            <a:ext cx="35321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Комарик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User4\Рабочий стол\история\qmhJyFYwt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143000"/>
            <a:ext cx="61658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User4\Рабочий стол\Новая папка (3)\языки\комар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071688"/>
            <a:ext cx="4541837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24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Артикуляционная гимнастика</vt:lpstr>
      <vt:lpstr>Лягушка и слоник</vt:lpstr>
      <vt:lpstr>Кошка сердится</vt:lpstr>
      <vt:lpstr>Ёжик</vt:lpstr>
      <vt:lpstr>Футбол</vt:lpstr>
      <vt:lpstr>Качели</vt:lpstr>
      <vt:lpstr>Маляр</vt:lpstr>
      <vt:lpstr>Улыбка</vt:lpstr>
      <vt:lpstr>Комарик</vt:lpstr>
      <vt:lpstr>Лошадка</vt:lpstr>
      <vt:lpstr>Расчёска</vt:lpstr>
      <vt:lpstr>Слоник</vt:lpstr>
      <vt:lpstr>Месим тесто</vt:lpstr>
      <vt:lpstr>Блинчики</vt:lpstr>
      <vt:lpstr>Вкусное варенье</vt:lpstr>
      <vt:lpstr>Чашечка</vt:lpstr>
      <vt:lpstr>Чистим зубки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RZD</dc:creator>
  <cp:lastModifiedBy>Admin</cp:lastModifiedBy>
  <cp:revision>17</cp:revision>
  <dcterms:created xsi:type="dcterms:W3CDTF">2016-02-17T09:25:08Z</dcterms:created>
  <dcterms:modified xsi:type="dcterms:W3CDTF">2016-04-10T12:44:38Z</dcterms:modified>
</cp:coreProperties>
</file>