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108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DCAAD-F4B0-4DBA-8C01-1B7BC09B90E8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2079B-6CBE-412B-AEC6-DC7015B93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DCAAD-F4B0-4DBA-8C01-1B7BC09B90E8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2079B-6CBE-412B-AEC6-DC7015B93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DCAAD-F4B0-4DBA-8C01-1B7BC09B90E8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2079B-6CBE-412B-AEC6-DC7015B93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DCAAD-F4B0-4DBA-8C01-1B7BC09B90E8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2079B-6CBE-412B-AEC6-DC7015B93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DCAAD-F4B0-4DBA-8C01-1B7BC09B90E8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2079B-6CBE-412B-AEC6-DC7015B93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DCAAD-F4B0-4DBA-8C01-1B7BC09B90E8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2079B-6CBE-412B-AEC6-DC7015B93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DCAAD-F4B0-4DBA-8C01-1B7BC09B90E8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2079B-6CBE-412B-AEC6-DC7015B93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DCAAD-F4B0-4DBA-8C01-1B7BC09B90E8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2079B-6CBE-412B-AEC6-DC7015B93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DCAAD-F4B0-4DBA-8C01-1B7BC09B90E8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2079B-6CBE-412B-AEC6-DC7015B93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DCAAD-F4B0-4DBA-8C01-1B7BC09B90E8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2079B-6CBE-412B-AEC6-DC7015B93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DCAAD-F4B0-4DBA-8C01-1B7BC09B90E8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2079B-6CBE-412B-AEC6-DC7015B93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4ADCAAD-F4B0-4DBA-8C01-1B7BC09B90E8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DF2079B-6CBE-412B-AEC6-DC7015B93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87624" y="2492896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Нейропсихологический  механизм алалии,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  сложного речевого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нарушения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556792"/>
            <a:ext cx="74888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Исследования в области алалии: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Гутцман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Либманн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М.В. Богданов-Березовский,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Фрешельс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М.Е.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Хватцев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Н.Н.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Трауготт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В.К.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Орфинская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Р.Е. Левина, Л.В. Мелехова,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Г.В. Мациевская, Е.Ф.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Соботович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В.А. Ковшиков,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С.Н. Шаховская, В.К. Воробьева и др.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4web.ru/images/581/20283/640/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38182"/>
            <a:ext cx="7344816" cy="5130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lib.ru/books1/2/0161/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6048672" cy="59055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12160" y="2348880"/>
            <a:ext cx="25202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Условные обозначения</a:t>
            </a:r>
            <a:endParaRPr lang="en-US" dirty="0" smtClean="0"/>
          </a:p>
          <a:p>
            <a:r>
              <a:rPr lang="ru-RU" dirty="0" smtClean="0"/>
              <a:t>: D — правое полушарие, </a:t>
            </a:r>
            <a:endParaRPr lang="en-US" dirty="0" smtClean="0"/>
          </a:p>
          <a:p>
            <a:r>
              <a:rPr lang="ru-RU" dirty="0" smtClean="0"/>
              <a:t>S — левое полушарие, </a:t>
            </a:r>
            <a:endParaRPr lang="en-US" dirty="0" smtClean="0"/>
          </a:p>
          <a:p>
            <a:r>
              <a:rPr lang="ru-RU" dirty="0" smtClean="0"/>
              <a:t>F — лобная доля, О — затылочная доля, </a:t>
            </a:r>
            <a:endParaRPr lang="en-US" dirty="0" smtClean="0"/>
          </a:p>
          <a:p>
            <a:r>
              <a:rPr lang="ru-RU" dirty="0" smtClean="0"/>
              <a:t>Т — височная доля.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300192" y="60212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 1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pedlib.ru/books1/2/0161/image0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556792"/>
            <a:ext cx="5434650" cy="37895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19672" y="4725144"/>
            <a:ext cx="547260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948264" y="55892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 2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edlib.ru/books1/2/0161/image0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340768"/>
            <a:ext cx="4464496" cy="40527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092280" y="55892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 3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refdb.ru/images/1067/2132313/7f34ee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96752"/>
            <a:ext cx="590465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3568" y="548680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КОМПЕНСАТОРНЫЕ МЕХАНИЗМЫ</a:t>
            </a:r>
            <a:r>
              <a:rPr lang="ru-RU" sz="1600" dirty="0" smtClean="0"/>
              <a:t> </a:t>
            </a:r>
            <a:r>
              <a:rPr lang="ru-RU" sz="1600" b="1" dirty="0" smtClean="0"/>
              <a:t>ПРИ КОРРЕКЦИОННОМ ОБУЧЕНИИ ДЕТЕЙ С СЕНСОРНОЙ И МОТОРНОЙ АЛАЛИЕЙ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544522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 4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484</TotalTime>
  <Words>115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Рисуем кошку</dc:title>
  <dc:creator>1</dc:creator>
  <cp:lastModifiedBy>Admin</cp:lastModifiedBy>
  <cp:revision>36</cp:revision>
  <dcterms:created xsi:type="dcterms:W3CDTF">2012-02-19T12:52:06Z</dcterms:created>
  <dcterms:modified xsi:type="dcterms:W3CDTF">2016-04-10T14:27:38Z</dcterms:modified>
</cp:coreProperties>
</file>