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natureworld.ru/dikie/voroniy-glaz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Растения прекрасные, но опасные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Растения прекрасные, но </a:t>
            </a:r>
            <a:r>
              <a:rPr lang="ru-RU" dirty="0" smtClean="0"/>
              <a:t>опасные !!!</a:t>
            </a:r>
            <a:endParaRPr lang="ru-RU" dirty="0"/>
          </a:p>
        </p:txBody>
      </p:sp>
      <p:pic>
        <p:nvPicPr>
          <p:cNvPr id="1026" name="Picture 2" descr="K:\Гифы\деревья.files\nat1.files\p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214422"/>
            <a:ext cx="1828806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316288" cy="6336704"/>
          </a:xfrm>
        </p:spPr>
        <p:txBody>
          <a:bodyPr>
            <a:noAutofit/>
          </a:bodyPr>
          <a:lstStyle/>
          <a:p>
            <a:r>
              <a:rPr lang="ru-RU" sz="1200" dirty="0" smtClean="0"/>
              <a:t>Многолетнее травянистое с запахом петрушки. Стебель внутри полый, до 130 см высоты, сверху ветвистый. Цветет в июле - августе, плоды созревают в сентябре. Распространен в Евразии. Растет болотах, по канавам, берегам рек, кустарникам. Растение сильно ядовито, особенно корневище!</a:t>
            </a:r>
            <a:endParaRPr lang="ru-RU" sz="1200" b="1" dirty="0" smtClean="0"/>
          </a:p>
          <a:p>
            <a:r>
              <a:rPr lang="ru-RU" sz="1200" dirty="0" smtClean="0"/>
              <a:t>Лекарственным сырьем является трава веха ядовитого. </a:t>
            </a:r>
            <a:endParaRPr lang="ru-RU" sz="1200" b="1" dirty="0" smtClean="0"/>
          </a:p>
          <a:p>
            <a:r>
              <a:rPr lang="ru-RU" sz="1200" dirty="0" err="1" smtClean="0"/>
              <a:t>Цикутотоксин</a:t>
            </a:r>
            <a:r>
              <a:rPr lang="ru-RU" sz="1200" dirty="0" smtClean="0"/>
              <a:t> в нетоксичных дозах вызывает седативный эффект, снижает двигательную активность и артериальное давление.</a:t>
            </a:r>
            <a:endParaRPr lang="ru-RU" sz="1200" b="1" dirty="0" smtClean="0"/>
          </a:p>
          <a:p>
            <a:r>
              <a:rPr lang="ru-RU" sz="1200" dirty="0" smtClean="0"/>
              <a:t>Используется в гомеопатии - при эпилепсии, столбнячных судорогах, мигрени, при головокружении и недомогании, вызванном глистами.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В народной медицине настой - как потогонное, противосудорожное, успокаивающее и отхаркивающее средство; болеутоляющее .Мазь - при артритах, болях в пояснице.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Применять вех ядовитый нужно только по указанию и под контролем  врача. Смерть может наступить от остановки дыхания на фоне острой сердечной недостаточности. 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* Вех токсичен и для сельскохозяйственных животных. Смертельная доза для крупного рогатого скота - 200 г свежего корневища, для овец - 60-80 г. Корневище легко выдергивается из болотистой почвы при </a:t>
            </a:r>
            <a:r>
              <a:rPr lang="ru-RU" sz="1200" dirty="0" err="1" smtClean="0"/>
              <a:t>скусывании</a:t>
            </a:r>
            <a:r>
              <a:rPr lang="ru-RU" sz="1200" dirty="0" smtClean="0"/>
              <a:t> животными надземной части.</a:t>
            </a:r>
          </a:p>
          <a:p>
            <a:r>
              <a:rPr lang="ru-RU" sz="1200" dirty="0" smtClean="0"/>
              <a:t>Инсектицид против </a:t>
            </a:r>
            <a:r>
              <a:rPr lang="ru-RU" sz="1200" dirty="0" err="1" smtClean="0"/>
              <a:t>листогрызущих</a:t>
            </a:r>
            <a:r>
              <a:rPr lang="ru-RU" sz="1200" dirty="0" smtClean="0"/>
              <a:t> гусениц и личинок пилильщиков.</a:t>
            </a:r>
            <a:endParaRPr lang="ru-RU" sz="1200" dirty="0"/>
          </a:p>
        </p:txBody>
      </p:sp>
      <p:pic>
        <p:nvPicPr>
          <p:cNvPr id="22530" name="Picture 2" descr="http://medicalherbs.sci-lib.com/images/medherb0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92696"/>
            <a:ext cx="3933825" cy="5629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http://www.zdo-rov.ru/files/cykut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836712"/>
            <a:ext cx="6624736" cy="5604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Чтобы избежать неприятных моментов в своей жизни и жизни близких, особенно любознательных детей, следует «знать в лицо» не только полезные растения, но и ядовитые.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475252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Все, что связано с ядовитой флорой, изучается наукой фармакогнозией. Корни ее уходят в то далекое прошлое, когда люди объясняли непонятные явления влиянием богов. Знания предков передавались из уст в уста, и таким образом легенды дошли до нашего времени. В мифах Древней Греции ядовитым растениям покровительствовала и знала их секреты Геката, которая была богиней Луны, дорог и волшебниц. По легенде король-волшебник </a:t>
            </a:r>
            <a:r>
              <a:rPr lang="ru-RU" dirty="0" err="1" smtClean="0"/>
              <a:t>Айета</a:t>
            </a:r>
            <a:r>
              <a:rPr lang="ru-RU" dirty="0" smtClean="0"/>
              <a:t> в своем царстве возвел ей храм на берегу Черного моря в Колхиде. Там в саду, под покровительством богини Гекаты, </a:t>
            </a:r>
            <a:r>
              <a:rPr lang="ru-RU" dirty="0" err="1" smtClean="0"/>
              <a:t>волшебницы-фармакиды</a:t>
            </a:r>
            <a:r>
              <a:rPr lang="ru-RU" dirty="0" smtClean="0"/>
              <a:t> занимались изготовлением разных снадобий из ядовитых растений. От слова «</a:t>
            </a:r>
            <a:r>
              <a:rPr lang="ru-RU" dirty="0" err="1" smtClean="0"/>
              <a:t>фармакон</a:t>
            </a:r>
            <a:r>
              <a:rPr lang="ru-RU" dirty="0" smtClean="0"/>
              <a:t>» (др. греч.), что в переводе означает яд, лекарство, колдовство, и пришли к нам такие слова, как </a:t>
            </a:r>
            <a:r>
              <a:rPr lang="ru-RU" b="1" dirty="0" smtClean="0"/>
              <a:t>фармакология</a:t>
            </a:r>
            <a:r>
              <a:rPr lang="ru-RU" dirty="0" smtClean="0"/>
              <a:t> (наука о лекарствах), </a:t>
            </a:r>
            <a:r>
              <a:rPr lang="ru-RU" b="1" dirty="0" smtClean="0"/>
              <a:t>фармацевт </a:t>
            </a:r>
            <a:r>
              <a:rPr lang="ru-RU" dirty="0" smtClean="0"/>
              <a:t>(человек изготавливающий </a:t>
            </a:r>
          </a:p>
          <a:p>
            <a:pPr>
              <a:buNone/>
            </a:pPr>
            <a:r>
              <a:rPr lang="ru-RU" dirty="0" smtClean="0"/>
              <a:t>     лекарства) и </a:t>
            </a:r>
            <a:r>
              <a:rPr lang="ru-RU" b="1" dirty="0" smtClean="0"/>
              <a:t>фармакогнозия</a:t>
            </a:r>
          </a:p>
          <a:p>
            <a:pPr>
              <a:buNone/>
            </a:pPr>
            <a:r>
              <a:rPr lang="ru-RU" dirty="0" smtClean="0"/>
              <a:t>     (наука о лекарственных растениях).</a:t>
            </a:r>
            <a:endParaRPr lang="ru-RU" dirty="0"/>
          </a:p>
        </p:txBody>
      </p:sp>
      <p:pic>
        <p:nvPicPr>
          <p:cNvPr id="4098" name="Picture 2" descr="Внешне ядовитые растения как правило очень привлекательн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861048"/>
            <a:ext cx="3581549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i="1" dirty="0" smtClean="0"/>
              <a:t>Белена черная (</a:t>
            </a:r>
            <a:r>
              <a:rPr lang="ru-RU" i="1" dirty="0" err="1" smtClean="0"/>
              <a:t>Hyoscyamus</a:t>
            </a:r>
            <a:r>
              <a:rPr lang="ru-RU" i="1" dirty="0" smtClean="0"/>
              <a:t> </a:t>
            </a:r>
            <a:r>
              <a:rPr lang="ru-RU" i="1" dirty="0" err="1" smtClean="0"/>
              <a:t>niger</a:t>
            </a:r>
            <a:r>
              <a:rPr lang="ru-RU" i="1" dirty="0" smtClean="0"/>
              <a:t>) - красива, но чрезвычайно ядовита</a:t>
            </a:r>
            <a:endParaRPr lang="ru-RU" dirty="0"/>
          </a:p>
        </p:txBody>
      </p:sp>
      <p:pic>
        <p:nvPicPr>
          <p:cNvPr id="3074" name="Picture 2" descr="Белена черная (Hyoscyamus niger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4238625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09120"/>
            <a:ext cx="8229600" cy="1617043"/>
          </a:xfrm>
        </p:spPr>
        <p:txBody>
          <a:bodyPr/>
          <a:lstStyle/>
          <a:p>
            <a:r>
              <a:rPr lang="ru-RU" i="1" dirty="0" smtClean="0"/>
              <a:t>Волчье лыко (</a:t>
            </a:r>
            <a:r>
              <a:rPr lang="ru-RU" i="1" dirty="0" err="1" smtClean="0"/>
              <a:t>Daphne</a:t>
            </a:r>
            <a:r>
              <a:rPr lang="ru-RU" i="1" dirty="0" smtClean="0"/>
              <a:t> </a:t>
            </a:r>
            <a:r>
              <a:rPr lang="ru-RU" i="1" dirty="0" err="1" smtClean="0"/>
              <a:t>mezereum</a:t>
            </a:r>
            <a:r>
              <a:rPr lang="ru-RU" i="1" dirty="0" smtClean="0"/>
              <a:t>) - ядовитое растение с говорящим названием</a:t>
            </a:r>
            <a:endParaRPr lang="ru-RU" dirty="0"/>
          </a:p>
        </p:txBody>
      </p:sp>
      <p:pic>
        <p:nvPicPr>
          <p:cNvPr id="2050" name="Picture 2" descr="Волчье лыко (Daphne mezereum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76672"/>
            <a:ext cx="5580944" cy="37169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В глубокой древности знали о ядовитых растениях, но не знали о токсинах. Растение наносит вред здоровью человека ядовитыми химическими соединениями – токсинами, которые содержаться в ядовитых растениях. Задайте себе только один вопрос. Сколько Вы знаете растений, представляющих для человека опасность? А ведь на Земле их около 10 000 видов, в одной только в русской народной медицине применялось более 160 видов. Из подобных растений люди давно научились изготавливать яды. Кто-то стремился использовать их со злым умыслом, а кто-то в лечебных целях. Нельзя сказать однозначно, что ядовитые растения являются нашими врагами, так как самой Природой заложен сложный механизм взаимодействия всего живого на Земле. И не нам решать, что какого-то элемента не должно быть на планете лишь потому, что он является небезопасным для нас. Даже опасные растения нельзя уничтожать, так как это нарушит всю цепочку экосистемы. Можно научиться их остерегаться и ценить. Ценить за кислород, который вырабатывают, за органические вещества, которые они производят путем фотосинтеза. И, несомненно, дорожить целительными свойствами, которыми обладают их яды, применяемые в малых дозах.</a:t>
            </a:r>
          </a:p>
          <a:p>
            <a:r>
              <a:rPr lang="ru-RU" dirty="0" smtClean="0"/>
              <a:t>Отравление ядовитыми растениями возможно, но только по личной невнимательности или по незнанию. А знаете ли Вы, что картофель содержит ядовитое вещество соланин? Это действительно так! Пригодны к употреблению только созревшие клубни, а все зеленое: позеленевший клубень, ботва, соцветия – содержат солонин, который не разрушается даже при тепловой отработке. Порой опасны даже вишни, абрикосы, персики, горький миндаль, из-за косточки, которую дети разгрызают, чтобы съесть ядро. Вот в этом ядре и находится очень опасный яд – синильная кислота. Достаточно 0,05-0,1 грамма, чтобы наступила мгновенная смерть. Ядовитые вещества вырабатываются в разных частях растениях, в разные периоды концентрация может отличаться. Например, маковая коробочка, как и картофель, безопасна только созревшая. Чемерица ядовита только своими молодыми листочками, а такие растения, как белена, куколя, </a:t>
            </a:r>
            <a:r>
              <a:rPr lang="ru-RU" dirty="0" err="1" smtClean="0"/>
              <a:t>гулявник</a:t>
            </a:r>
            <a:r>
              <a:rPr lang="ru-RU" dirty="0" smtClean="0"/>
              <a:t>, опасны созревшими семенами.</a:t>
            </a:r>
          </a:p>
          <a:p>
            <a:r>
              <a:rPr lang="ru-RU" dirty="0" smtClean="0"/>
              <a:t>Внимательно осматривайте растение прежде, чем использовать его для пищи. Существуют ядовитые растения, которые очень похожи на обычные съедобные растения. Например, семена мака и ядовитой белены очень похожи между собой, или плоды </a:t>
            </a:r>
            <a:r>
              <a:rPr lang="ru-RU" dirty="0" smtClean="0">
                <a:hlinkClick r:id="rId2" tooltip="Вороний глаз"/>
              </a:rPr>
              <a:t>вороньего глаза</a:t>
            </a:r>
            <a:r>
              <a:rPr lang="ru-RU" dirty="0" smtClean="0"/>
              <a:t> схожи с ягодами черники. Ядовитый болиголов пятнистый напоминает листьями петрушку, а плодами – анис.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962672" cy="4525963"/>
          </a:xfrm>
        </p:spPr>
        <p:txBody>
          <a:bodyPr/>
          <a:lstStyle/>
          <a:p>
            <a:r>
              <a:rPr lang="ru-RU" i="1" dirty="0" smtClean="0"/>
              <a:t>Болиголов пятнистый (</a:t>
            </a:r>
            <a:r>
              <a:rPr lang="ru-RU" i="1" dirty="0" err="1" smtClean="0"/>
              <a:t>Conium</a:t>
            </a:r>
            <a:r>
              <a:rPr lang="ru-RU" i="1" dirty="0" smtClean="0"/>
              <a:t> </a:t>
            </a:r>
            <a:r>
              <a:rPr lang="ru-RU" i="1" dirty="0" err="1" smtClean="0"/>
              <a:t>maculatum</a:t>
            </a:r>
            <a:r>
              <a:rPr lang="ru-RU" i="1" dirty="0" smtClean="0"/>
              <a:t>) - маскируется под листья петрушки или моркови - ядовит!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482" name="Picture 2" descr="Болиголов пятнистый (Conium maculatum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844824"/>
            <a:ext cx="4762500" cy="3448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Смертельные для человека растения служат естественной пищей отдельных животных. Например, птица-носорог питается ядовитыми семенами чилибухи, в которых содержится стрихнин. Жаворонки и перепелки клюют семена цикуты, а лесные птицы поедают ягоды ядовитой омелы. Существует тля, которая пьет опасный сок болиголовы. Почему так получается? Для одного существа растение – смертельная опасность, а для другого – дополнительная возможность выжить.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Воронец черноплодный (</a:t>
            </a:r>
            <a:r>
              <a:rPr lang="ru-RU" i="1" dirty="0" err="1" smtClean="0"/>
              <a:t>Actaea</a:t>
            </a:r>
            <a:r>
              <a:rPr lang="ru-RU" i="1" dirty="0" smtClean="0"/>
              <a:t> </a:t>
            </a:r>
            <a:r>
              <a:rPr lang="ru-RU" i="1" dirty="0" err="1" smtClean="0"/>
              <a:t>spicata</a:t>
            </a:r>
            <a:r>
              <a:rPr lang="ru-RU" i="1" dirty="0" smtClean="0"/>
              <a:t>) - тоже ядовит и опасен</a:t>
            </a:r>
            <a:endParaRPr lang="ru-RU" dirty="0"/>
          </a:p>
        </p:txBody>
      </p:sp>
      <p:pic>
        <p:nvPicPr>
          <p:cNvPr id="18434" name="Picture 2" descr="Воронец черноплодный (Actaea spicata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780928"/>
            <a:ext cx="5407348" cy="36229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i="1" dirty="0" smtClean="0"/>
              <a:t>Ландыш майский (</a:t>
            </a:r>
            <a:r>
              <a:rPr lang="ru-RU" i="1" dirty="0" err="1" smtClean="0"/>
              <a:t>Convallaria</a:t>
            </a:r>
            <a:r>
              <a:rPr lang="ru-RU" i="1" dirty="0" smtClean="0"/>
              <a:t> </a:t>
            </a:r>
            <a:r>
              <a:rPr lang="ru-RU" i="1" dirty="0" err="1" smtClean="0"/>
              <a:t>majalis</a:t>
            </a:r>
            <a:r>
              <a:rPr lang="ru-RU" i="1" dirty="0" smtClean="0"/>
              <a:t>) - ядовит не смотря на всю свою весеннюю прелесть, особенно опасны ягоды!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1506" name="Picture 2" descr="Ландыш майский (Convallaria majalis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340768"/>
            <a:ext cx="4191000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</TotalTime>
  <Words>807</Words>
  <Application>Microsoft Office PowerPoint</Application>
  <PresentationFormat>Экран (4:3)</PresentationFormat>
  <Paragraphs>20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Растения прекрасные, но опасные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Galina</dc:creator>
  <cp:lastModifiedBy>User</cp:lastModifiedBy>
  <cp:revision>5</cp:revision>
  <dcterms:created xsi:type="dcterms:W3CDTF">2012-11-08T04:58:48Z</dcterms:created>
  <dcterms:modified xsi:type="dcterms:W3CDTF">2013-04-04T07:51:05Z</dcterms:modified>
</cp:coreProperties>
</file>