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57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323DC-5971-4265-ABE0-663524905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5810-7300-417E-AC3C-F321449FF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6C2F-2738-4021-BD57-7703C2B05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B6FD-535E-4E97-9572-0E701685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5CA1-0325-4C3C-8D9B-73232B47B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884C-9107-4836-B247-C9CFAEE5D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669A6-3FE4-4D9D-AF19-F9C228DA1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DC9A-22BA-4909-A059-6A659BF20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0739-495C-4C62-9A8A-021651336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4C461-3ABD-4FC0-8E15-521179979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891A-8309-4240-B5F3-0ED9873E5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96F5-2369-4616-98AC-FD12A428F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7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74C2274-EB53-401F-A67C-DF300BB7D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47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kitalets.ru/mountain/2005/dolinvulk_iutinsk/5228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.sunhome.ru/UsersGallery/112005/21205249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1556792"/>
            <a:ext cx="6400800" cy="26892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ru-RU" sz="8800" b="1" spc="1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Тайга</a:t>
            </a:r>
          </a:p>
          <a:p>
            <a:pPr eaLnBrk="1" hangingPunct="1">
              <a:defRPr/>
            </a:pPr>
            <a:endParaRPr lang="ru-RU" sz="6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6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987824" y="4653136"/>
            <a:ext cx="5400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Группа «</a:t>
            </a:r>
            <a:r>
              <a:rPr lang="ru-RU" sz="2400" dirty="0" err="1" smtClean="0">
                <a:latin typeface="Times New Roman" pitchFamily="18" charset="0"/>
              </a:rPr>
              <a:t>Тайганята</a:t>
            </a:r>
            <a:r>
              <a:rPr lang="ru-RU" sz="2400" dirty="0" smtClean="0">
                <a:latin typeface="Times New Roman" pitchFamily="18" charset="0"/>
              </a:rPr>
              <a:t>»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Ученики 4 «Б» класса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Самое долговечное дерево</a:t>
            </a: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556792"/>
            <a:ext cx="3827463" cy="4271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</a:rPr>
              <a:t>Лиственница живёт до 900 лет. Самое распространённая порода дерева в России. Она приспособилась к условиям тайги (суровая зима, вечная мерзлота):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сбрасывает хвою на зиму,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корни находятся в поверхностном слое почвы.</a:t>
            </a:r>
          </a:p>
        </p:txBody>
      </p:sp>
      <p:pic>
        <p:nvPicPr>
          <p:cNvPr id="12293" name="Picture 13" descr="Картинка 5 из 1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816350" cy="4464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Чемпионы тайги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771650"/>
            <a:ext cx="7794625" cy="4271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Самое долговечное дерево- лиственница;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Самое высокое дерево-кедр;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Самое распространённое дерево-сосна;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Самое красивое, новогоднее дерево-ёлочка.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План</a:t>
            </a:r>
            <a:br>
              <a:rPr lang="ru-RU" sz="4000" smtClean="0"/>
            </a:br>
            <a:r>
              <a:rPr lang="ru-RU" sz="400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1 Географическое положение.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2 Климат.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3 Почвы.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4 Растительный мир: особенности.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5 Животный мир: особенности.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</a:rPr>
              <a:t>7 Интересные</a:t>
            </a:r>
            <a:r>
              <a:rPr lang="ru-RU" smtClean="0"/>
              <a:t> </a:t>
            </a:r>
            <a:r>
              <a:rPr lang="ru-RU" sz="2400" smtClean="0">
                <a:latin typeface="Times New Roman" pitchFamily="18" charset="0"/>
              </a:rPr>
              <a:t>факты.</a:t>
            </a:r>
          </a:p>
          <a:p>
            <a:pPr eaLnBrk="1" hangingPunct="1">
              <a:defRPr/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Географическое положение.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Самая большая по площади природная зона России.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Её ширина в Европейской части достигает 800 километров, а в Западной и Восточной Сибири — 2150 километров.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Располагается в северной субарктической влажной географической зоне.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3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3000" smtClean="0"/>
          </a:p>
        </p:txBody>
      </p:sp>
      <p:pic>
        <p:nvPicPr>
          <p:cNvPr id="5125" name="Picture 12" descr="i?id=220024033-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1484784"/>
            <a:ext cx="3677208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39825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Климат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17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38675" y="1836738"/>
            <a:ext cx="3827463" cy="42735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95536" y="1628800"/>
            <a:ext cx="41052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</a:rPr>
              <a:t>Климат в зоне тайги с теплым </a:t>
            </a:r>
            <a:r>
              <a:rPr lang="ru-RU" sz="2400" dirty="0" smtClean="0">
                <a:latin typeface="Times New Roman" pitchFamily="18" charset="0"/>
              </a:rPr>
              <a:t>летом </a:t>
            </a:r>
            <a:r>
              <a:rPr lang="ru-RU" sz="2400" dirty="0">
                <a:latin typeface="Times New Roman" pitchFamily="18" charset="0"/>
              </a:rPr>
              <a:t>и суровой зимой. Средняя температура июля выше 10°, но не выше 20°; средняя температура января до —30° и ниже , до —50° в Восточной Сибири; абсолютные минимумы температуры до —68°. Осадков 300— 600 мм в год с максимумом летом.</a:t>
            </a:r>
          </a:p>
        </p:txBody>
      </p:sp>
      <p:pic>
        <p:nvPicPr>
          <p:cNvPr id="6150" name="Picture 13" descr="i?id=80324783-0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1916832"/>
            <a:ext cx="4041903" cy="3349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-1476672" y="260648"/>
            <a:ext cx="8229600" cy="11398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dirty="0" smtClean="0">
                <a:ln/>
                <a:solidFill>
                  <a:schemeClr val="accent3"/>
                </a:solidFill>
                <a:effectLst/>
              </a:rPr>
              <a:t>Почвы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762872" cy="290891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Почвы изменяются при движении с севера на юг. В её северной части распространены дерново-подзолистые, в южной - серые лесные почвы</a:t>
            </a:r>
            <a:r>
              <a:rPr lang="ru-RU" sz="3200" dirty="0" smtClean="0"/>
              <a:t>.</a:t>
            </a:r>
          </a:p>
        </p:txBody>
      </p:sp>
      <p:pic>
        <p:nvPicPr>
          <p:cNvPr id="1026" name="Picture 2" descr="C:\Windows\system32\config\systemprofile\Desktop\s05282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6672"/>
            <a:ext cx="2232248" cy="59054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Представители зоны лесов </a:t>
            </a:r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4041775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Бурый медведь является одним из самых крупных хищников. Средние размеры бурого медведя 2,5-3 метра.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Бурый медведь — любитель ночного времени. В спячку впадает примерно с ноября. Спят медведи всю зиму, а это — около 200 дней. </a:t>
            </a:r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8197" name="Picture 27" descr="i?id=106068464-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39952" y="1556792"/>
            <a:ext cx="4824536" cy="38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Обитатели зоны тайги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41775" cy="2189163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44938"/>
            <a:ext cx="4041775" cy="2185987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40968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5025" y="3944938"/>
            <a:ext cx="4041775" cy="2185987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9222" name="Picture 10" descr="Картинка 12 из 25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556792"/>
            <a:ext cx="4032448" cy="23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Rectangle 11"/>
          <p:cNvSpPr>
            <a:spLocks noGrp="1" noChangeArrowheads="1"/>
          </p:cNvSpPr>
          <p:nvPr>
            <p:ph sz="quarter" idx="2"/>
          </p:nvPr>
        </p:nvSpPr>
        <p:spPr>
          <a:xfrm>
            <a:off x="4645025" y="1600200"/>
            <a:ext cx="4041775" cy="2189163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9224" name="Picture 13" descr="i?id=59362440-0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1556792"/>
            <a:ext cx="39604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 descr="i?id=174792556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05263"/>
            <a:ext cx="395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7" descr="i?id=43264697-1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7544" y="4005064"/>
            <a:ext cx="4032448" cy="21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Растительный мир тайги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600200"/>
            <a:ext cx="267464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Тайга характеризуется преобладанием хвойных </a:t>
            </a:r>
            <a:r>
              <a:rPr lang="ru-RU" sz="2400" dirty="0" smtClean="0">
                <a:latin typeface="Times New Roman" pitchFamily="18" charset="0"/>
              </a:rPr>
              <a:t>лесов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из </a:t>
            </a:r>
            <a:r>
              <a:rPr lang="ru-RU" sz="2400" dirty="0" smtClean="0">
                <a:latin typeface="Times New Roman" pitchFamily="18" charset="0"/>
              </a:rPr>
              <a:t>ели, пихты, лиственницы, сосны, в том числе </a:t>
            </a:r>
            <a:r>
              <a:rPr lang="ru-RU" sz="2400" i="1" dirty="0" smtClean="0">
                <a:latin typeface="Times New Roman" pitchFamily="18" charset="0"/>
              </a:rPr>
              <a:t>кедровой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307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5" name="Picture 7" descr="i?id=158848029-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19872" y="1700808"/>
            <a:ext cx="537659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-24340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Растения тайги</a:t>
            </a:r>
          </a:p>
        </p:txBody>
      </p:sp>
      <p:pic>
        <p:nvPicPr>
          <p:cNvPr id="11" name="Содержимое 10" descr="0016-010-Rastenija-tajg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414151" cy="5184576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— ель; 2 — пихта; 3 — лиственница; 4 — можжевельник; 5 — черника; 6 — кислица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038CFA48B63640A0BBDE14A104A957" ma:contentTypeVersion="0" ma:contentTypeDescription="Создание документа." ma:contentTypeScope="" ma:versionID="e88fa876ab821bd00b9aeb2a797ac0a3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3834CE-410C-4747-844E-F517EF3653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632995-C3F0-4085-AAD9-5C1E49224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37F3F81-BDFD-47EE-85EE-FA44A882DB0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0F1ACE6-6E47-4165-8EE4-CB5B159CC55E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236</TotalTime>
  <Words>266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Склон</vt:lpstr>
      <vt:lpstr>Слайд 1</vt:lpstr>
      <vt:lpstr>План  </vt:lpstr>
      <vt:lpstr>Географическое положение.</vt:lpstr>
      <vt:lpstr>Климат </vt:lpstr>
      <vt:lpstr>Почвы </vt:lpstr>
      <vt:lpstr>Представители зоны лесов </vt:lpstr>
      <vt:lpstr>Обитатели зоны тайги</vt:lpstr>
      <vt:lpstr>Растительный мир тайги</vt:lpstr>
      <vt:lpstr>Растения тайги</vt:lpstr>
      <vt:lpstr>Самое долговечное дерево</vt:lpstr>
      <vt:lpstr>Чемпионы тайги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Захаровская основная общеобразовательная школа</dc:title>
  <dc:creator>Смирнова Марина Николаевна</dc:creator>
  <cp:lastModifiedBy>user</cp:lastModifiedBy>
  <cp:revision>11</cp:revision>
  <dcterms:created xsi:type="dcterms:W3CDTF">2011-03-09T11:52:58Z</dcterms:created>
  <dcterms:modified xsi:type="dcterms:W3CDTF">2012-12-26T19:34:30Z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Захаровская муниципальная основная общеобразовательная школа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Захаровская муниципальная основная общеобразовательная школа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</Properties>
</file>