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58" r:id="rId3"/>
    <p:sldId id="260" r:id="rId4"/>
    <p:sldId id="261" r:id="rId5"/>
    <p:sldId id="277" r:id="rId6"/>
    <p:sldId id="278" r:id="rId7"/>
    <p:sldId id="275" r:id="rId8"/>
    <p:sldId id="276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6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0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9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5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4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3000">
              <a:srgbClr val="FFFF00"/>
            </a:gs>
            <a:gs pos="64000">
              <a:srgbClr val="FFFF00"/>
            </a:gs>
            <a:gs pos="93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7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0000">
              <a:srgbClr val="FFFF00"/>
            </a:gs>
            <a:gs pos="70000">
              <a:srgbClr val="FFFF00"/>
            </a:gs>
            <a:gs pos="100000">
              <a:srgbClr val="01A78F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39552" y="908721"/>
            <a:ext cx="8424936" cy="2664296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«Строение тела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Человека</a:t>
            </a:r>
            <a:r>
              <a:rPr lang="ru-RU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» </a:t>
            </a:r>
            <a:endParaRPr lang="ru-RU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4062214" y="4442707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itchFamily="66" charset="0"/>
              </a:rPr>
              <a:t>Перевозчикова Альбина </a:t>
            </a:r>
            <a:r>
              <a:rPr lang="ru-RU" sz="1800" b="1" smtClean="0">
                <a:solidFill>
                  <a:srgbClr val="002060"/>
                </a:solidFill>
                <a:latin typeface="Comic Sans MS" pitchFamily="66" charset="0"/>
              </a:rPr>
              <a:t>Акрамовна</a:t>
            </a:r>
            <a:endParaRPr lang="ru-RU" sz="1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5" descr="C:\Documents and Settings\Светулька.CENDRES\Рабочий стол\Свете-ОРГАНЫ\180110_Тел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2588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6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142"/>
            <a:ext cx="6932269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12826" y="5328791"/>
            <a:ext cx="36118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ноги.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/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пия 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0" y="764704"/>
            <a:ext cx="5327798" cy="535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419726" y="1124744"/>
            <a:ext cx="13668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27170" y="2207816"/>
            <a:ext cx="926986" cy="12329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27170" y="3075082"/>
            <a:ext cx="1272702" cy="3656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27170" y="4102224"/>
            <a:ext cx="113780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00192" y="2132856"/>
            <a:ext cx="165618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915841" y="3573016"/>
            <a:ext cx="144016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40152" y="2852936"/>
            <a:ext cx="223224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2622709"/>
            <a:ext cx="115212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0643" y="94007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Голова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8111482" y="194819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Шея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244408" y="266827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356001" y="33883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Рука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709997" y="391641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Нога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5976" y="243804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Живот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166" y="309159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Туловище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403648" y="2023150"/>
            <a:ext cx="172819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1296" y="183852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Грудь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750127" y="140336"/>
            <a:ext cx="6033864" cy="6488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Основные  части тела: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61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95536" y="490269"/>
            <a:ext cx="8435975" cy="2736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 smtClean="0">
                <a:solidFill>
                  <a:srgbClr val="FF3300"/>
                </a:solidFill>
                <a:latin typeface="Comic Sans MS" pitchFamily="66" charset="0"/>
              </a:rPr>
              <a:t>Суперскелет</a:t>
            </a:r>
            <a:endParaRPr lang="ru-RU" sz="4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Picture 1028" descr="Кост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8508"/>
            <a:ext cx="2274515" cy="55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366"/>
            <a:ext cx="7978388" cy="59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8792" y="1149647"/>
            <a:ext cx="5904657" cy="484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5800"/>
            <a:ext cx="7173095" cy="5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1" y="692696"/>
            <a:ext cx="803344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200"/>
            <a:ext cx="7533605" cy="56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04" y="188640"/>
            <a:ext cx="3059832" cy="64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26006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остя Косточкин\wimbshm1.d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103812"/>
            <a:ext cx="8758557" cy="6540530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43868" y="5996106"/>
            <a:ext cx="5616575" cy="641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Костя </a:t>
            </a:r>
            <a:r>
              <a:rPr lang="ru-RU" sz="3600" b="1" dirty="0" err="1">
                <a:solidFill>
                  <a:srgbClr val="002060"/>
                </a:solidFill>
                <a:latin typeface="Comic Sans MS" pitchFamily="66" charset="0"/>
              </a:rPr>
              <a:t>Косточкин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50825" y="1196975"/>
            <a:ext cx="8435975" cy="2736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3300"/>
                </a:solidFill>
                <a:latin typeface="Comic Sans MS" pitchFamily="66" charset="0"/>
              </a:rPr>
              <a:t>Органы чувств</a:t>
            </a:r>
            <a:endParaRPr lang="ru-RU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http://2.bp.blogspot.com/-brEpxuNfBZA/UIFIP_IHDJI/AAAAAAAAPlI/PWxUaqi_efU/s1600/%D0%A7%D0%B0%D1%81%D1%82%D0%B8-%D1%82%D0%B5%D0%BB%D0%B0-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16377" r="33645" b="60285"/>
          <a:stretch/>
        </p:blipFill>
        <p:spPr bwMode="auto">
          <a:xfrm>
            <a:off x="2195736" y="2060848"/>
            <a:ext cx="453650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8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05124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20166"/>
            <a:ext cx="5708104" cy="463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6084"/>
            <a:ext cx="478054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1894"/>
            <a:ext cx="83628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536479" cy="57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56" y="188640"/>
            <a:ext cx="5400600" cy="631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mbsh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7632700" cy="167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dirty="0"/>
              <a:t>        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Домашнее задание</a:t>
            </a:r>
          </a:p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Расскажите родителям о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внешнем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строении тела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53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пия 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4" y="1720884"/>
            <a:ext cx="5094511" cy="51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Внешнее строение тела человека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2084" y="378236"/>
            <a:ext cx="58518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35228" y="6169659"/>
            <a:ext cx="298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голова. </a:t>
            </a:r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X7ZQmIRd-Lg/TwRRi_dLFYI/AAAAAAAAK1I/J5MZBW-NfyY/s1600/%25D1%2588%25D0%25B5%25D1%258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1388" r="15246" b="38305"/>
          <a:stretch/>
        </p:blipFill>
        <p:spPr bwMode="auto">
          <a:xfrm>
            <a:off x="1979712" y="292453"/>
            <a:ext cx="5129738" cy="5356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19914" y="5877272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шея.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350zclub.ru/backend/images/kak-podtyanut-grudnye-myshtsy-mujchinam-1428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5077172" cy="5518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300192" y="3380021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грудь.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XzSauvh3UiM/TwRRWVsdbpI/AAAAAAAAKzw/IT1bIMbSMjA/s1600/%25D0%25B6%25D0%25B8%25D0%25B2%25D0%25BE%25D1%258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1068" r="14372" b="38624"/>
          <a:stretch/>
        </p:blipFill>
        <p:spPr bwMode="auto">
          <a:xfrm>
            <a:off x="3059832" y="548680"/>
            <a:ext cx="5760640" cy="560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9512" y="2751062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живот.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7tC3bQVjTfY/TwRRglyH1kI/AAAAAAAAK04/eML6T0LqzeM/s1600/%25D1%2581%25D0%25BF%25D0%25B8%25D0%25BD%25D0%25B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10428" r="18088" b="38144"/>
          <a:stretch/>
        </p:blipFill>
        <p:spPr bwMode="auto">
          <a:xfrm>
            <a:off x="129198" y="332656"/>
            <a:ext cx="5954970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3212976"/>
            <a:ext cx="286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Это – спина.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3" y="1556792"/>
            <a:ext cx="752732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23307" y="609600"/>
            <a:ext cx="3550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Это – две руки. </a:t>
            </a:r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70</Words>
  <Application>Microsoft Office PowerPoint</Application>
  <PresentationFormat>Экран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ТЕЛА ЧЕЛОВЕКА</dc:title>
  <dc:creator>Владимир</dc:creator>
  <cp:lastModifiedBy>1</cp:lastModifiedBy>
  <cp:revision>33</cp:revision>
  <dcterms:created xsi:type="dcterms:W3CDTF">2014-01-06T04:24:28Z</dcterms:created>
  <dcterms:modified xsi:type="dcterms:W3CDTF">2016-02-08T04:11:05Z</dcterms:modified>
</cp:coreProperties>
</file>