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2" r:id="rId6"/>
    <p:sldId id="263" r:id="rId7"/>
    <p:sldId id="279" r:id="rId8"/>
    <p:sldId id="280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8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3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1A5B8-A044-4201-B88E-C06B1C7FCB0C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2E671-B248-4224-A4B8-8AC92972A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80FA-8FB9-4B6B-B20B-78B111471B1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F0F68-CF16-475A-A8E1-943AB07BE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d-square-image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3174" y="1"/>
            <a:ext cx="3243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Москва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4357718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0"/>
            <a:ext cx="4564147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4282" y="4357694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Посмотрите, как удачно расположился этот городок. Он стоит на высоком обрывистом холме над рекой Москвой. </a:t>
            </a:r>
            <a:endParaRPr lang="ru-RU" sz="32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2926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Река Москва впадает в Оку, по которой прямой путь к Нижнему Новгороду, к Волге.</a:t>
            </a:r>
            <a:endParaRPr lang="ru-RU" sz="3200" b="1" dirty="0"/>
          </a:p>
        </p:txBody>
      </p:sp>
      <p:pic>
        <p:nvPicPr>
          <p:cNvPr id="3" name="Рисунок 2" descr="москваре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05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lyazm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04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514351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Недалеко от Москвы исток реки – </a:t>
            </a:r>
            <a:r>
              <a:rPr lang="ru-RU" sz="3200" b="1" dirty="0" err="1" smtClean="0"/>
              <a:t>Клязьмы</a:t>
            </a:r>
            <a:r>
              <a:rPr lang="ru-RU" sz="3200" b="1" dirty="0" smtClean="0"/>
              <a:t>, которая впадает  в Оку.</a:t>
            </a:r>
            <a:endParaRPr lang="ru-RU" sz="32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838-0-P10502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0"/>
            <a:ext cx="5715008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Boat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3237300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7158" y="3786190"/>
            <a:ext cx="84296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Река Москва связывала город с северными княжествами. Реки были главными дорогами в те времена. Летом по ним плыли на ладьях, зимой по льду шли санные обозы.</a:t>
            </a:r>
            <a:endParaRPr lang="ru-RU" sz="32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l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142843" y="0"/>
            <a:ext cx="4597107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le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0"/>
            <a:ext cx="4357686" cy="380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3786190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Город окружали разные леса. Рядом с Москвой  были все три </a:t>
            </a:r>
            <a:r>
              <a:rPr lang="ru-RU" sz="3200" b="1" dirty="0" err="1" smtClean="0"/>
              <a:t>подзоны</a:t>
            </a:r>
            <a:r>
              <a:rPr lang="ru-RU" sz="3200" b="1" dirty="0" smtClean="0"/>
              <a:t> русского леса, это влияло на развитие хозяйства.</a:t>
            </a:r>
            <a:endParaRPr lang="ru-RU" sz="32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05418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3571900" cy="5232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643306" y="214290"/>
            <a:ext cx="52149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 конце </a:t>
            </a:r>
            <a:r>
              <a:rPr lang="en-US" sz="3600" b="1" dirty="0" smtClean="0"/>
              <a:t>XIII</a:t>
            </a:r>
            <a:r>
              <a:rPr lang="ru-RU" sz="3600" b="1" dirty="0" smtClean="0"/>
              <a:t> века Москва стала удельным княжеством младшего сына Александра Невского 15-летнего князя Даниила. Удел ему достался незавидный.</a:t>
            </a:r>
            <a:endParaRPr lang="ru-RU" sz="36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65439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normal_photo_by_DethSpirit_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00694" y="0"/>
            <a:ext cx="3429024" cy="464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4282" y="4857760"/>
            <a:ext cx="87868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княжестве было всего два города – Москва, которая умещалась на трети территории современного Кремля, и Звенигород – ныне маленький городок на берегу реки Москвы.</a:t>
            </a:r>
            <a:endParaRPr lang="ru-RU" sz="28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9001156" cy="4857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4282" y="4714884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Округа Москвы заселялась быстро. Переселенцы шли с юга на север. Москва была первой их остановкой. Большинство здесь и оседало: сначала по берегам рек, осваивая незаселённые места.</a:t>
            </a:r>
            <a:endParaRPr lang="ru-RU" sz="28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снецов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9718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4282" y="5357826"/>
            <a:ext cx="8715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Чем больше в княжестве людей, тем больше дань. Московские князья выкупали в Орде русских пленников, сманивая крестьян из других княжеств.</a:t>
            </a:r>
            <a:endParaRPr lang="ru-RU" sz="28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R200709181721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0"/>
            <a:ext cx="8429684" cy="4572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4282" y="4786322"/>
            <a:ext cx="87868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Немалый доход приносили и пошлины  с купеческих караванов, которые  по разным дорогам проходили через Москву. Так московский  князь становился богаче.</a:t>
            </a:r>
            <a:endParaRPr lang="ru-RU" sz="28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b-m-was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428604"/>
            <a:ext cx="2480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Москва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van_kali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4227637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00628" y="928670"/>
            <a:ext cx="41433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Особенно прославился князь Иван Данилович, по прозвищу </a:t>
            </a:r>
            <a:r>
              <a:rPr lang="ru-RU" sz="3600" b="1" dirty="0" err="1" smtClean="0"/>
              <a:t>Калита</a:t>
            </a:r>
            <a:r>
              <a:rPr lang="ru-RU" sz="3600" b="1" dirty="0" smtClean="0"/>
              <a:t>. </a:t>
            </a:r>
            <a:endParaRPr lang="ru-RU" sz="36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6" descr="2 006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5429256" y="285728"/>
            <a:ext cx="3429000" cy="614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-273050" y="658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14313" y="1"/>
            <a:ext cx="3960571" cy="113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ИВАН 1, КАЛИТА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           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4282" y="857232"/>
            <a:ext cx="514353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«</a:t>
            </a:r>
            <a:r>
              <a:rPr lang="ru-RU" sz="3200" b="1" dirty="0" err="1">
                <a:solidFill>
                  <a:srgbClr val="C00000"/>
                </a:solidFill>
              </a:rPr>
              <a:t>Калита</a:t>
            </a:r>
            <a:r>
              <a:rPr lang="ru-RU" sz="3200" b="1" dirty="0">
                <a:solidFill>
                  <a:srgbClr val="C00000"/>
                </a:solidFill>
              </a:rPr>
              <a:t>» – др.рус. – «кошель, 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мешок с деньгами</a:t>
            </a:r>
            <a:r>
              <a:rPr lang="ru-RU" sz="3200" dirty="0" smtClean="0">
                <a:solidFill>
                  <a:srgbClr val="C00000"/>
                </a:solidFill>
              </a:rPr>
              <a:t>»</a:t>
            </a:r>
            <a:r>
              <a:rPr lang="ru-RU" sz="3200" dirty="0" smtClean="0"/>
              <a:t> </a:t>
            </a:r>
            <a:r>
              <a:rPr lang="ru-RU" sz="3200" b="1" dirty="0" smtClean="0"/>
              <a:t>Деньги он тратил на покупку  земель в других княжествах. Где деньгами, где хитростью, а при случае и силой он собрал значительные территории вокруг Москвы.</a:t>
            </a:r>
            <a:endParaRPr lang="ru-RU" sz="32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</a:rPr>
              <a:t>Иван I Данилович </a:t>
            </a:r>
            <a:r>
              <a:rPr lang="ru-RU" sz="4000" b="1" dirty="0" err="1" smtClean="0">
                <a:solidFill>
                  <a:srgbClr val="C00000"/>
                </a:solidFill>
              </a:rPr>
              <a:t>Калита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000" b="1" dirty="0" smtClean="0">
              <a:solidFill>
                <a:srgbClr val="C00000"/>
              </a:solidFill>
            </a:endParaRPr>
          </a:p>
        </p:txBody>
      </p:sp>
      <p:sp>
        <p:nvSpPr>
          <p:cNvPr id="5124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57298"/>
            <a:ext cx="4038600" cy="476886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>
                <a:solidFill>
                  <a:srgbClr val="002060"/>
                </a:solidFill>
              </a:rPr>
              <a:t>Сын Даниила, внук Александра Невского.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>
                <a:solidFill>
                  <a:srgbClr val="002060"/>
                </a:solidFill>
              </a:rPr>
              <a:t>Расширил территории и усилил Московское княжество.</a:t>
            </a:r>
          </a:p>
        </p:txBody>
      </p:sp>
      <p:pic>
        <p:nvPicPr>
          <p:cNvPr id="5125" name="Picture 6" descr="res231BE3BC-A90D-44CA-93EC-9832C9BF27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9"/>
            <a:ext cx="4071966" cy="437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1258888" y="5537200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(1296–1340)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ob-m-was-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0"/>
            <a:ext cx="4572000" cy="3111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28" y="1285860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Рисунок 4" descr="мос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8631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9191" y="4357694"/>
            <a:ext cx="421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071546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/>
              <a:t>Когда же она</a:t>
            </a:r>
          </a:p>
          <a:p>
            <a:pPr algn="ctr"/>
            <a:r>
              <a:rPr lang="ru-RU" sz="8000" dirty="0" smtClean="0"/>
              <a:t> образовалась??????</a:t>
            </a:r>
            <a:endParaRPr lang="ru-RU" sz="8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usoiGori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23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" y="5214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/>
              <a:t>Маленький деревянный городок Москва  упоминается в летописях с 1147 года. </a:t>
            </a:r>
            <a:endParaRPr lang="ru-RU" sz="36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9568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29058" y="357166"/>
            <a:ext cx="49292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Юрий Долгорукий (1125–1157) — сын Владимира Мономаха, получивший прозвище "Долгорукий" за постоянное стремление расширить свою территорию и подчинить себе Киев.</a:t>
            </a:r>
            <a:br>
              <a:rPr lang="ru-RU" sz="3600" b="1" dirty="0" smtClean="0"/>
            </a:br>
            <a:endParaRPr lang="ru-RU" sz="36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521495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Князь Юрий Долгорукий «заложил град Москву» ниже устья реки </a:t>
            </a:r>
            <a:r>
              <a:rPr lang="ru-RU" sz="2800" b="1" dirty="0" err="1" smtClean="0"/>
              <a:t>Неглинной</a:t>
            </a:r>
            <a:r>
              <a:rPr lang="ru-RU" sz="2800" b="1" dirty="0" smtClean="0"/>
              <a:t>, окружил свой  двор деревянными стенами и превратил его в </a:t>
            </a:r>
            <a:r>
              <a:rPr lang="ru-RU" sz="2800" b="1" smtClean="0"/>
              <a:t>город.</a:t>
            </a:r>
            <a:endParaRPr lang="ru-RU" sz="28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78592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714356"/>
            <a:ext cx="85725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Москва была выстроена на месте бывшей усадьбы боярина Кучки, которую присвоил  себе Юрий Долгорукий.</a:t>
            </a:r>
            <a:br>
              <a:rPr lang="ru-RU" sz="3600" b="1" dirty="0" smtClean="0"/>
            </a:br>
            <a:r>
              <a:rPr lang="ru-RU" sz="3600" b="1" dirty="0" smtClean="0"/>
              <a:t>Село </a:t>
            </a:r>
            <a:r>
              <a:rPr lang="ru-RU" sz="3600" b="1" dirty="0" err="1" smtClean="0"/>
              <a:t>Кучково</a:t>
            </a:r>
            <a:r>
              <a:rPr lang="ru-RU" sz="3600" b="1" dirty="0" smtClean="0"/>
              <a:t>  — место основания Москвы.</a:t>
            </a:r>
            <a:br>
              <a:rPr lang="ru-RU" sz="3600" b="1" dirty="0" smtClean="0"/>
            </a:br>
            <a:r>
              <a:rPr lang="ru-RU" sz="3600" b="1" dirty="0" smtClean="0"/>
              <a:t>Здесь 4 апреля 1147 года состоялись переговоры Юрия с  князем Святославом, который привез в подарок Юрию шкуру барса.</a:t>
            </a:r>
            <a:endParaRPr lang="ru-RU" sz="36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20992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000496" y="285729"/>
            <a:ext cx="4786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 1156 году построены первые деревянные стены будущего Московского Кремля.</a:t>
            </a:r>
            <a:endParaRPr lang="ru-RU" sz="36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009.jpg"/>
          <p:cNvPicPr>
            <a:picLocks noChangeAspect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410</Words>
  <PresentationFormat>Экран (4:3)</PresentationFormat>
  <Paragraphs>32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Иван I Данилович Калита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37</cp:revision>
  <dcterms:modified xsi:type="dcterms:W3CDTF">2013-04-04T14:11:22Z</dcterms:modified>
</cp:coreProperties>
</file>