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9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2D6-FC93-41B1-8BC5-6301400E498A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A99612-E22A-4E32-BD24-C1C42F862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2D6-FC93-41B1-8BC5-6301400E498A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9612-E22A-4E32-BD24-C1C42F862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2D6-FC93-41B1-8BC5-6301400E498A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9612-E22A-4E32-BD24-C1C42F862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2D6-FC93-41B1-8BC5-6301400E498A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A99612-E22A-4E32-BD24-C1C42F862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2D6-FC93-41B1-8BC5-6301400E498A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9612-E22A-4E32-BD24-C1C42F862C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2D6-FC93-41B1-8BC5-6301400E498A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9612-E22A-4E32-BD24-C1C42F862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2D6-FC93-41B1-8BC5-6301400E498A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A99612-E22A-4E32-BD24-C1C42F862C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2D6-FC93-41B1-8BC5-6301400E498A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9612-E22A-4E32-BD24-C1C42F862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2D6-FC93-41B1-8BC5-6301400E498A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9612-E22A-4E32-BD24-C1C42F862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2D6-FC93-41B1-8BC5-6301400E498A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9612-E22A-4E32-BD24-C1C42F862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2D6-FC93-41B1-8BC5-6301400E498A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9612-E22A-4E32-BD24-C1C42F862C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18F2D6-FC93-41B1-8BC5-6301400E498A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A99612-E22A-4E32-BD24-C1C42F862C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равописание слов с мягким знаком на конце и перед другими согласными.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58200" cy="4248472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2915" y="0"/>
            <a:ext cx="4116863" cy="504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07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Где красота – там доброта</a:t>
            </a:r>
          </a:p>
          <a:p>
            <a:r>
              <a:rPr lang="ru-RU" b="1" dirty="0" smtClean="0"/>
              <a:t>Их разлучить никто не может </a:t>
            </a:r>
          </a:p>
          <a:p>
            <a:r>
              <a:rPr lang="ru-RU" b="1" dirty="0" smtClean="0"/>
              <a:t>Любая светлая мечта</a:t>
            </a:r>
          </a:p>
          <a:p>
            <a:r>
              <a:rPr lang="ru-RU" b="1" dirty="0" smtClean="0"/>
              <a:t>На двух других подруг похожа</a:t>
            </a:r>
          </a:p>
          <a:p>
            <a:r>
              <a:rPr lang="ru-RU" b="1" dirty="0" smtClean="0"/>
              <a:t>И нас без них не обойтись</a:t>
            </a:r>
          </a:p>
          <a:p>
            <a:r>
              <a:rPr lang="ru-RU" b="1" dirty="0" smtClean="0"/>
              <a:t>Ни светлым днем, ни днем дождливым.</a:t>
            </a:r>
          </a:p>
          <a:p>
            <a:r>
              <a:rPr lang="ru-RU" b="1" dirty="0" smtClean="0"/>
              <a:t>И если хочешь быть красивым,</a:t>
            </a:r>
          </a:p>
          <a:p>
            <a:r>
              <a:rPr lang="ru-RU" b="1" dirty="0" smtClean="0"/>
              <a:t>Ты </a:t>
            </a:r>
            <a:r>
              <a:rPr lang="ru-RU" b="1" dirty="0" err="1" smtClean="0"/>
              <a:t>добротою</a:t>
            </a:r>
            <a:r>
              <a:rPr lang="ru-RU" b="1" dirty="0" smtClean="0"/>
              <a:t> поделись!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2420888"/>
            <a:ext cx="3744416" cy="3528392"/>
          </a:xfrm>
        </p:spPr>
      </p:pic>
    </p:spTree>
    <p:extLst>
      <p:ext uri="{BB962C8B-B14F-4D97-AF65-F5344CB8AC3E}">
        <p14:creationId xmlns:p14="http://schemas.microsoft.com/office/powerpoint/2010/main" xmlns="" val="62440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Снегир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Зарумянились кустарники</a:t>
            </a:r>
          </a:p>
          <a:p>
            <a:r>
              <a:rPr lang="ru-RU" b="1" dirty="0" smtClean="0"/>
              <a:t>Не от утренней зари.</a:t>
            </a:r>
          </a:p>
          <a:p>
            <a:r>
              <a:rPr lang="ru-RU" b="1" dirty="0" smtClean="0"/>
              <a:t>Это красные фонарики</a:t>
            </a:r>
          </a:p>
          <a:p>
            <a:r>
              <a:rPr lang="ru-RU" b="1" dirty="0" smtClean="0"/>
              <a:t>Засветили  снегири.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1412776"/>
            <a:ext cx="4320479" cy="4680520"/>
          </a:xfrm>
        </p:spPr>
      </p:pic>
    </p:spTree>
    <p:extLst>
      <p:ext uri="{BB962C8B-B14F-4D97-AF65-F5344CB8AC3E}">
        <p14:creationId xmlns:p14="http://schemas.microsoft.com/office/powerpoint/2010/main" xmlns="" val="407162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Чистописание.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 err="1"/>
              <a:t>ь</a:t>
            </a:r>
            <a:r>
              <a:rPr lang="ru-RU" sz="4800" b="1" i="1" dirty="0" err="1" smtClean="0"/>
              <a:t>е</a:t>
            </a:r>
            <a:r>
              <a:rPr lang="ru-RU" sz="4800" b="1" i="1" dirty="0" smtClean="0"/>
              <a:t>    </a:t>
            </a:r>
            <a:r>
              <a:rPr lang="ru-RU" sz="4800" b="1" i="1" dirty="0" err="1" smtClean="0"/>
              <a:t>ьё</a:t>
            </a:r>
            <a:endParaRPr lang="ru-RU" sz="4800" b="1" i="1" dirty="0" smtClean="0"/>
          </a:p>
          <a:p>
            <a:r>
              <a:rPr lang="ru-RU" sz="4800" b="1" i="1" dirty="0" err="1"/>
              <a:t>ь</a:t>
            </a:r>
            <a:r>
              <a:rPr lang="ru-RU" sz="4800" b="1" i="1" dirty="0" err="1" smtClean="0"/>
              <a:t>и</a:t>
            </a:r>
            <a:r>
              <a:rPr lang="ru-RU" sz="4800" b="1" i="1" dirty="0" smtClean="0"/>
              <a:t>    </a:t>
            </a:r>
            <a:r>
              <a:rPr lang="ru-RU" sz="4800" b="1" i="1" dirty="0" err="1" smtClean="0"/>
              <a:t>ья</a:t>
            </a:r>
            <a:endParaRPr lang="ru-RU" sz="4800" b="1" i="1" dirty="0" smtClean="0"/>
          </a:p>
          <a:p>
            <a:r>
              <a:rPr lang="ru-RU" sz="4800" b="1" i="1" dirty="0" err="1" smtClean="0"/>
              <a:t>ью</a:t>
            </a:r>
            <a:endParaRPr lang="ru-RU" sz="48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2492896"/>
            <a:ext cx="4176464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879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b="1" dirty="0" err="1" smtClean="0"/>
              <a:t>Сосул</a:t>
            </a:r>
            <a:r>
              <a:rPr lang="ru-RU" b="1" dirty="0" smtClean="0"/>
              <a:t>…ка</a:t>
            </a:r>
          </a:p>
          <a:p>
            <a:pPr algn="ctr"/>
            <a:r>
              <a:rPr lang="ru-RU" b="1" dirty="0" smtClean="0"/>
              <a:t>Л…</a:t>
            </a:r>
            <a:r>
              <a:rPr lang="ru-RU" b="1" dirty="0" err="1" smtClean="0"/>
              <a:t>динка</a:t>
            </a:r>
            <a:endParaRPr lang="ru-RU" b="1" dirty="0" smtClean="0"/>
          </a:p>
          <a:p>
            <a:pPr algn="ctr"/>
            <a:r>
              <a:rPr lang="ru-RU" b="1" dirty="0" err="1" smtClean="0"/>
              <a:t>Капел</a:t>
            </a:r>
            <a:r>
              <a:rPr lang="ru-RU" b="1" dirty="0" smtClean="0"/>
              <a:t>…</a:t>
            </a:r>
          </a:p>
          <a:p>
            <a:pPr algn="ctr"/>
            <a:r>
              <a:rPr lang="ru-RU" b="1" dirty="0" smtClean="0"/>
              <a:t>Холодил…ник</a:t>
            </a:r>
          </a:p>
          <a:p>
            <a:pPr algn="ctr"/>
            <a:r>
              <a:rPr lang="ru-RU" b="1" dirty="0" err="1" smtClean="0"/>
              <a:t>Измороз</a:t>
            </a:r>
            <a:r>
              <a:rPr lang="ru-RU" b="1" dirty="0" smtClean="0"/>
              <a:t>…</a:t>
            </a:r>
          </a:p>
          <a:p>
            <a:pPr algn="ctr"/>
            <a:r>
              <a:rPr lang="ru-RU" b="1" dirty="0" err="1" smtClean="0"/>
              <a:t>Изморос</a:t>
            </a:r>
            <a:r>
              <a:rPr lang="ru-RU" b="1" dirty="0" smtClean="0"/>
              <a:t>…</a:t>
            </a:r>
          </a:p>
          <a:p>
            <a:r>
              <a:rPr lang="ru-RU" dirty="0" smtClean="0"/>
              <a:t>Мягкость согласного звука на конце и в середине слова перед согласными обозначается мягким знаком. Буква ь – это орфограмма.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01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Вот на ветках, посмотри,</a:t>
            </a:r>
          </a:p>
          <a:p>
            <a:r>
              <a:rPr lang="ru-RU" sz="2400" b="1" dirty="0" smtClean="0"/>
              <a:t>В красных майках снегири,</a:t>
            </a:r>
          </a:p>
          <a:p>
            <a:r>
              <a:rPr lang="ru-RU" sz="2400" b="1" dirty="0" smtClean="0"/>
              <a:t>Распушили перышки</a:t>
            </a:r>
          </a:p>
          <a:p>
            <a:r>
              <a:rPr lang="ru-RU" sz="2400" b="1" dirty="0" smtClean="0"/>
              <a:t>Греются на солнышке.</a:t>
            </a:r>
          </a:p>
          <a:p>
            <a:r>
              <a:rPr lang="ru-RU" sz="2400" b="1" dirty="0" smtClean="0"/>
              <a:t>Головой вертят,</a:t>
            </a:r>
          </a:p>
          <a:p>
            <a:r>
              <a:rPr lang="ru-RU" sz="2400" b="1" dirty="0" smtClean="0"/>
              <a:t>Улететь хотят.</a:t>
            </a:r>
          </a:p>
          <a:p>
            <a:r>
              <a:rPr lang="ru-RU" sz="2400" b="1" dirty="0" smtClean="0"/>
              <a:t>Кыш! Кыш! Улетели!</a:t>
            </a:r>
          </a:p>
          <a:p>
            <a:r>
              <a:rPr lang="ru-RU" sz="2400" b="1" dirty="0" smtClean="0"/>
              <a:t>За метелью, за метелью!</a:t>
            </a:r>
            <a:endParaRPr lang="ru-RU" sz="24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1052736"/>
            <a:ext cx="5040560" cy="4968552"/>
          </a:xfrm>
        </p:spPr>
      </p:pic>
    </p:spTree>
    <p:extLst>
      <p:ext uri="{BB962C8B-B14F-4D97-AF65-F5344CB8AC3E}">
        <p14:creationId xmlns:p14="http://schemas.microsoft.com/office/powerpoint/2010/main" xmlns="" val="31520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206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Огонь – огоньки, окунь -….., стебель - ……,</a:t>
            </a:r>
          </a:p>
          <a:p>
            <a:r>
              <a:rPr lang="ru-RU" b="1" dirty="0" smtClean="0"/>
              <a:t>Мебель – мебельный, школа - ……., сила - ……,</a:t>
            </a:r>
          </a:p>
          <a:p>
            <a:r>
              <a:rPr lang="ru-RU" b="1" dirty="0" smtClean="0"/>
              <a:t>Декабрь – декабрьский, апрель - ……… .</a:t>
            </a:r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Сначала все прочитать по цепочке, затем все записать в тетрадь.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2997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Контрольное списывание с комментированием.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Медве</a:t>
            </a:r>
            <a:r>
              <a:rPr lang="ru-RU" sz="4800" b="1" dirty="0" smtClean="0"/>
              <a:t>д</a:t>
            </a:r>
            <a:r>
              <a:rPr lang="ru-RU" sz="4800" b="1" dirty="0" smtClean="0"/>
              <a:t>ь глубокой осен</a:t>
            </a:r>
            <a:r>
              <a:rPr lang="ru-RU" sz="4800" b="1" dirty="0" smtClean="0"/>
              <a:t>ь</a:t>
            </a:r>
            <a:r>
              <a:rPr lang="ru-RU" sz="4800" b="1" dirty="0" smtClean="0"/>
              <a:t>ю находит </a:t>
            </a:r>
            <a:r>
              <a:rPr lang="ru-RU" sz="4800" b="1" dirty="0" smtClean="0"/>
              <a:t>себе </a:t>
            </a:r>
            <a:r>
              <a:rPr lang="ru-RU" sz="4800" b="1" dirty="0" smtClean="0"/>
              <a:t>место </a:t>
            </a:r>
            <a:r>
              <a:rPr lang="ru-RU" sz="4800" b="1" dirty="0" smtClean="0"/>
              <a:t>для </a:t>
            </a:r>
            <a:r>
              <a:rPr lang="ru-RU" sz="4800" b="1" dirty="0" smtClean="0"/>
              <a:t>берлоги</a:t>
            </a:r>
            <a:r>
              <a:rPr lang="ru-RU" sz="4800" b="1" dirty="0" smtClean="0"/>
              <a:t>. </a:t>
            </a:r>
            <a:r>
              <a:rPr lang="ru-RU" sz="4800" b="1" dirty="0" smtClean="0"/>
              <a:t>Придёт з</a:t>
            </a:r>
            <a:r>
              <a:rPr lang="ru-RU" sz="4800" b="1" dirty="0" smtClean="0"/>
              <a:t>и</a:t>
            </a:r>
            <a:r>
              <a:rPr lang="ru-RU" sz="4800" b="1" dirty="0" smtClean="0"/>
              <a:t>ма</a:t>
            </a:r>
            <a:r>
              <a:rPr lang="ru-RU" sz="4800" b="1" dirty="0" smtClean="0"/>
              <a:t>, </a:t>
            </a:r>
            <a:r>
              <a:rPr lang="ru-RU" sz="4800" b="1" dirty="0" smtClean="0"/>
              <a:t>медве</a:t>
            </a:r>
            <a:r>
              <a:rPr lang="ru-RU" sz="4800" b="1" dirty="0" smtClean="0"/>
              <a:t>д</a:t>
            </a:r>
            <a:r>
              <a:rPr lang="ru-RU" sz="4800" b="1" dirty="0" smtClean="0"/>
              <a:t>ь </a:t>
            </a:r>
            <a:r>
              <a:rPr lang="ru-RU" sz="4800" b="1" dirty="0" smtClean="0"/>
              <a:t>завалится спать в </a:t>
            </a:r>
            <a:r>
              <a:rPr lang="ru-RU" sz="4800" b="1" dirty="0" smtClean="0"/>
              <a:t>берлогу</a:t>
            </a:r>
            <a:r>
              <a:rPr lang="ru-RU" sz="4800" b="1" dirty="0" smtClean="0"/>
              <a:t>. Спит до </a:t>
            </a:r>
            <a:r>
              <a:rPr lang="ru-RU" sz="4800" b="1" dirty="0" smtClean="0"/>
              <a:t>весны</a:t>
            </a:r>
            <a:r>
              <a:rPr lang="ru-RU" sz="4800" b="1" dirty="0" smtClean="0"/>
              <a:t>.  </a:t>
            </a:r>
            <a:r>
              <a:rPr lang="ru-RU" sz="4800" b="1" dirty="0" smtClean="0"/>
              <a:t>Терпеть </a:t>
            </a:r>
            <a:r>
              <a:rPr lang="ru-RU" sz="4800" b="1" dirty="0" smtClean="0"/>
              <a:t>не может, когда его </a:t>
            </a:r>
            <a:r>
              <a:rPr lang="ru-RU" sz="4800" b="1" dirty="0" smtClean="0"/>
              <a:t>сла</a:t>
            </a:r>
            <a:r>
              <a:rPr lang="ru-RU" sz="4800" b="1" dirty="0" smtClean="0"/>
              <a:t>д</a:t>
            </a:r>
            <a:r>
              <a:rPr lang="ru-RU" sz="4800" b="1" dirty="0" smtClean="0"/>
              <a:t>кий </a:t>
            </a:r>
            <a:r>
              <a:rPr lang="ru-RU" sz="4800" b="1" dirty="0" smtClean="0"/>
              <a:t>сон </a:t>
            </a:r>
            <a:r>
              <a:rPr lang="ru-RU" sz="4800" b="1" dirty="0" smtClean="0"/>
              <a:t>нарушат</a:t>
            </a:r>
            <a:r>
              <a:rPr lang="ru-RU" sz="48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3102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 новых встреч, друзья !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268760"/>
            <a:ext cx="7992888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3903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311</TotalTime>
  <Words>228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Правописание слов с мягким знаком на конце и перед другими согласными.</vt:lpstr>
      <vt:lpstr>Слайд 2</vt:lpstr>
      <vt:lpstr>Снегир…</vt:lpstr>
      <vt:lpstr>Чистописание.</vt:lpstr>
      <vt:lpstr>Словарная работа</vt:lpstr>
      <vt:lpstr>физкультминутка</vt:lpstr>
      <vt:lpstr>Упражнение 206</vt:lpstr>
      <vt:lpstr>Контрольное списывание с комментированием.</vt:lpstr>
      <vt:lpstr>До новых встреч, друзья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в лесной школе происходят чудеса?</dc:title>
  <dc:creator>Андрей</dc:creator>
  <cp:lastModifiedBy>User</cp:lastModifiedBy>
  <cp:revision>29</cp:revision>
  <dcterms:created xsi:type="dcterms:W3CDTF">2012-11-18T07:45:36Z</dcterms:created>
  <dcterms:modified xsi:type="dcterms:W3CDTF">2013-03-05T06:57:41Z</dcterms:modified>
</cp:coreProperties>
</file>