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57" r:id="rId6"/>
    <p:sldId id="269" r:id="rId7"/>
    <p:sldId id="264" r:id="rId8"/>
    <p:sldId id="270" r:id="rId9"/>
    <p:sldId id="271" r:id="rId10"/>
    <p:sldId id="272" r:id="rId11"/>
    <p:sldId id="260" r:id="rId12"/>
    <p:sldId id="274" r:id="rId13"/>
    <p:sldId id="262" r:id="rId14"/>
    <p:sldId id="278" r:id="rId15"/>
    <p:sldId id="263" r:id="rId16"/>
    <p:sldId id="276" r:id="rId17"/>
    <p:sldId id="277" r:id="rId18"/>
    <p:sldId id="279" r:id="rId19"/>
    <p:sldId id="282" r:id="rId20"/>
    <p:sldId id="265" r:id="rId21"/>
    <p:sldId id="280" r:id="rId22"/>
    <p:sldId id="281" r:id="rId23"/>
    <p:sldId id="266" r:id="rId24"/>
    <p:sldId id="283" r:id="rId25"/>
    <p:sldId id="284" r:id="rId26"/>
    <p:sldId id="26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5F44-33D2-4D3E-8799-8B8F1DA625B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58D2-3369-4838-9DD6-DC66A8607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5F44-33D2-4D3E-8799-8B8F1DA625B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58D2-3369-4838-9DD6-DC66A8607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5F44-33D2-4D3E-8799-8B8F1DA625B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58D2-3369-4838-9DD6-DC66A8607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5F44-33D2-4D3E-8799-8B8F1DA625B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58D2-3369-4838-9DD6-DC66A8607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5F44-33D2-4D3E-8799-8B8F1DA625B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58D2-3369-4838-9DD6-DC66A8607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5F44-33D2-4D3E-8799-8B8F1DA625B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58D2-3369-4838-9DD6-DC66A8607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5F44-33D2-4D3E-8799-8B8F1DA625B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58D2-3369-4838-9DD6-DC66A8607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5F44-33D2-4D3E-8799-8B8F1DA625B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58D2-3369-4838-9DD6-DC66A8607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5F44-33D2-4D3E-8799-8B8F1DA625B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58D2-3369-4838-9DD6-DC66A8607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5F44-33D2-4D3E-8799-8B8F1DA625B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58D2-3369-4838-9DD6-DC66A8607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5F44-33D2-4D3E-8799-8B8F1DA625B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58D2-3369-4838-9DD6-DC66A8607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F5F44-33D2-4D3E-8799-8B8F1DA625B0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158D2-3369-4838-9DD6-DC66A8607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2;&#1080;&#1088;&#1090;&#1091;&#1072;&#1083;&#1100;&#1085;&#1072;&#1103;%20&#1101;&#1082;&#1089;&#1082;&#1091;&#1088;&#1089;&#1080;&#1103;.&#1053;.&#1040;.&#1053;&#1077;&#1082;&#1088;&#1072;&#1089;&#1086;&#1074;%20&#1050;&#1072;&#1088;&#1072;&#1073;&#1080;&#1093;&#1072;\10_oktyabrj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Виртуальная экскурсия.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Литературные места России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14488"/>
            <a:ext cx="5072098" cy="392909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Н.А.Некрасов</a:t>
            </a:r>
          </a:p>
          <a:p>
            <a:endParaRPr lang="ru-RU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Карабиха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5572140"/>
            <a:ext cx="81439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выполнила Жиркина Наталья Анатольевна,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литературы МОУ « СОШ с.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Брыковка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Духовницкого района Саратовской области»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500174"/>
            <a:ext cx="305397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Мои рисунки\1_9f6d417892568689e840e77a508dc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Загрузки\К проекту Литературные места Росии\и Тютчев Овстуг\barskiy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822083" cy="6429444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3286156" cy="328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38" y="3357538"/>
            <a:ext cx="35004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834115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0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357570"/>
            <a:ext cx="3500430" cy="350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214686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57892"/>
            <a:ext cx="8929718" cy="7858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Излюбленные места отдыха поэта и его семьи.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214810" cy="421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0"/>
            <a:ext cx="4857752" cy="485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:\Мои рисунки\0_439f_5ff8c2e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65" y="0"/>
            <a:ext cx="91592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38" y="3357538"/>
            <a:ext cx="35004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66274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14" y="3500414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5810259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6" y="0"/>
            <a:ext cx="328612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Загрузки\К проекту Литературные места Росии\и Тютчев Овстуг\park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72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585791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ид окрестностей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5929" y="2714620"/>
            <a:ext cx="6328071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10_oktyabrj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2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6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Загрузки\К проекту Литературные места Росии\и Тютчев Овстуг\kluchnik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072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Загрузки\К проекту Литературные места Росии\и Тютчев Овстуг\kluchnik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Загрузки\К проекту Литературные места Росии\и Тютчев Овстуг\kluchnik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Загрузки\К проекту Литературные места Росии\и Тютчев Овстуг\ludska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Загрузки\К проекту Литературные места Росии\и Тютчев Овстуг\ludskay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Загрузки\К проекту Литературные места Росии\и Тютчев Овстуг\ludskay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Мои рисунки\1_ee8865aa4132f9d23699fbce5da8ca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529979" cy="3500438"/>
          </a:xfrm>
          <a:prstGeom prst="rect">
            <a:avLst/>
          </a:prstGeom>
          <a:noFill/>
        </p:spPr>
      </p:pic>
      <p:pic>
        <p:nvPicPr>
          <p:cNvPr id="3" name="Picture 2" descr="E:\Мои рисунки\1741592-a962d5b0e14fc9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0093" y="642918"/>
            <a:ext cx="4483907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5873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6420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Государственный литературно-мемориальный музей-заповедник Н.А.Некрасова "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Карабиха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6357982" cy="475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«Большом дом»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870991" cy="385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657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Загрузки\К проекту Литературные места Росии\и Тютчев Овстуг\barskiy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Загрузки\К проекту Литературные места Росии\и Тютчев Овстуг\barskiy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7" y="285728"/>
            <a:ext cx="9122563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Мои рисунки\1741217-4567ce0a668da1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28" cy="641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46</Words>
  <Application>Microsoft Office PowerPoint</Application>
  <PresentationFormat>Экран (4:3)</PresentationFormat>
  <Paragraphs>11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Виртуальная экскурсия. Литературные места России</vt:lpstr>
      <vt:lpstr>Слайд 2</vt:lpstr>
      <vt:lpstr>Слайд 3</vt:lpstr>
      <vt:lpstr>Слайд 4</vt:lpstr>
      <vt:lpstr>Государственный литературно-мемориальный музей-заповедник Н.А.Некрасова "Карабиха" </vt:lpstr>
      <vt:lpstr>«Большом дом»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Излюбленные места отдыха поэта и его семьи.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30</cp:revision>
  <dcterms:created xsi:type="dcterms:W3CDTF">2012-03-17T19:24:45Z</dcterms:created>
  <dcterms:modified xsi:type="dcterms:W3CDTF">2012-03-19T16:30:38Z</dcterms:modified>
</cp:coreProperties>
</file>