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9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B7BE-EB1C-4F98-A195-AD1F02BEC33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50B7BE-EB1C-4F98-A195-AD1F02BEC337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D6AF91-1202-4C49-8BF0-1BE370E48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458200" cy="12223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Викторина  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>«</a:t>
            </a:r>
            <a:r>
              <a:rPr lang="ru-RU" i="1" dirty="0">
                <a:solidFill>
                  <a:srgbClr val="00B050"/>
                </a:solidFill>
                <a:latin typeface="Arial Black" pitchFamily="34" charset="0"/>
              </a:rPr>
              <a:t>Зеленая  аптека</a:t>
            </a:r>
            <a:r>
              <a:rPr lang="ru-RU" dirty="0" smtClean="0">
                <a:solidFill>
                  <a:srgbClr val="006600"/>
                </a:solidFill>
              </a:rPr>
              <a:t>»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етр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2592288" cy="4687850"/>
          </a:xfrm>
          <a:prstGeom prst="rect">
            <a:avLst/>
          </a:prstGeom>
          <a:noFill/>
        </p:spPr>
      </p:pic>
      <p:pic>
        <p:nvPicPr>
          <p:cNvPr id="9220" name="Picture 4" descr="C:\Users\Петр\Downloads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836712"/>
            <a:ext cx="4176464" cy="3128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етр\Downloads\180px-Сфагну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761350" cy="3528392"/>
          </a:xfrm>
          <a:prstGeom prst="rect">
            <a:avLst/>
          </a:prstGeom>
          <a:noFill/>
        </p:spPr>
      </p:pic>
      <p:pic>
        <p:nvPicPr>
          <p:cNvPr id="10243" name="Picture 3" descr="C:\Users\Петр\Downloads\19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4664"/>
            <a:ext cx="2232248" cy="4464496"/>
          </a:xfrm>
          <a:prstGeom prst="rect">
            <a:avLst/>
          </a:prstGeom>
          <a:noFill/>
        </p:spPr>
      </p:pic>
      <p:pic>
        <p:nvPicPr>
          <p:cNvPr id="10244" name="Picture 4" descr="C:\Users\Петр\Downloads\c4d31d54502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84984"/>
            <a:ext cx="4248472" cy="311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етр\Downloads\загруженное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456384" cy="5327797"/>
          </a:xfrm>
          <a:prstGeom prst="rect">
            <a:avLst/>
          </a:prstGeom>
          <a:noFill/>
        </p:spPr>
      </p:pic>
      <p:pic>
        <p:nvPicPr>
          <p:cNvPr id="11267" name="Picture 3" descr="C:\Users\Петр\Downloads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3024336" cy="3879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етр\Downloads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3364704" cy="2520280"/>
          </a:xfrm>
          <a:prstGeom prst="rect">
            <a:avLst/>
          </a:prstGeom>
          <a:noFill/>
        </p:spPr>
      </p:pic>
      <p:pic>
        <p:nvPicPr>
          <p:cNvPr id="12291" name="Picture 3" descr="C:\Users\Петр\Downloads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068960"/>
            <a:ext cx="2304518" cy="3463073"/>
          </a:xfrm>
          <a:prstGeom prst="rect">
            <a:avLst/>
          </a:prstGeom>
          <a:noFill/>
        </p:spPr>
      </p:pic>
      <p:pic>
        <p:nvPicPr>
          <p:cNvPr id="12292" name="Picture 4" descr="C:\Users\Петр\Downloads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3384376" cy="2651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етр\Downloads\607173361_tonne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5112568" cy="2872776"/>
          </a:xfrm>
          <a:prstGeom prst="rect">
            <a:avLst/>
          </a:prstGeom>
          <a:noFill/>
        </p:spPr>
      </p:pic>
      <p:pic>
        <p:nvPicPr>
          <p:cNvPr id="13315" name="Picture 3" descr="C:\Users\Петр\Downloads\petrushk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17032"/>
            <a:ext cx="4230638" cy="283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етр\Downloads\3451_1_ma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08920"/>
            <a:ext cx="4105188" cy="3515221"/>
          </a:xfrm>
          <a:prstGeom prst="rect">
            <a:avLst/>
          </a:prstGeom>
          <a:noFill/>
        </p:spPr>
      </p:pic>
      <p:pic>
        <p:nvPicPr>
          <p:cNvPr id="1027" name="Picture 3" descr="C:\Users\Петр\Downloads\ger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5265891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етр\Downloads\kalanchoe_pinnat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184554" cy="4392488"/>
          </a:xfrm>
          <a:prstGeom prst="rect">
            <a:avLst/>
          </a:prstGeom>
          <a:noFill/>
        </p:spPr>
      </p:pic>
      <p:pic>
        <p:nvPicPr>
          <p:cNvPr id="2051" name="Picture 3" descr="C:\Users\Петр\Downloads\1308750882_kalanxoy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764704"/>
            <a:ext cx="4269854" cy="2824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етр\Downloads\mentha_piperit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3528392" cy="4834355"/>
          </a:xfrm>
          <a:prstGeom prst="rect">
            <a:avLst/>
          </a:prstGeom>
          <a:noFill/>
        </p:spPr>
      </p:pic>
      <p:pic>
        <p:nvPicPr>
          <p:cNvPr id="3076" name="Picture 4" descr="C:\Users\Петр\Downloads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411193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етр\Downloads\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024336" cy="4066334"/>
          </a:xfrm>
          <a:prstGeom prst="rect">
            <a:avLst/>
          </a:prstGeom>
          <a:noFill/>
        </p:spPr>
      </p:pic>
      <p:pic>
        <p:nvPicPr>
          <p:cNvPr id="5123" name="Picture 3" descr="C:\Users\Петр\Download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3810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етр\Downloads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76872"/>
            <a:ext cx="2143125" cy="2143125"/>
          </a:xfrm>
          <a:prstGeom prst="rect">
            <a:avLst/>
          </a:prstGeom>
          <a:noFill/>
        </p:spPr>
      </p:pic>
      <p:pic>
        <p:nvPicPr>
          <p:cNvPr id="6147" name="Picture 3" descr="C:\Users\Петр\Downloads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4664"/>
            <a:ext cx="3126718" cy="2241798"/>
          </a:xfrm>
          <a:prstGeom prst="rect">
            <a:avLst/>
          </a:prstGeom>
          <a:noFill/>
        </p:spPr>
      </p:pic>
      <p:pic>
        <p:nvPicPr>
          <p:cNvPr id="6148" name="Picture 4" descr="C:\Users\Петр\Downloads\smorodina_chernay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3323019" cy="5616624"/>
          </a:xfrm>
          <a:prstGeom prst="rect">
            <a:avLst/>
          </a:prstGeom>
          <a:noFill/>
        </p:spPr>
      </p:pic>
      <p:pic>
        <p:nvPicPr>
          <p:cNvPr id="6149" name="Picture 5" descr="C:\Users\Петр\Downloads\загруженное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541479"/>
            <a:ext cx="2808312" cy="210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етр\Downloads\podorogn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3453838" cy="6376316"/>
          </a:xfrm>
          <a:prstGeom prst="rect">
            <a:avLst/>
          </a:prstGeom>
          <a:noFill/>
        </p:spPr>
      </p:pic>
      <p:pic>
        <p:nvPicPr>
          <p:cNvPr id="1027" name="Picture 3" descr="C:\Users\Петр\Download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68960"/>
            <a:ext cx="3716722" cy="2783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4853411"/>
            <a:ext cx="6067400" cy="1222375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 </a:t>
            </a:r>
            <a:r>
              <a:rPr lang="ru-RU" sz="1600" i="1" dirty="0" smtClean="0">
                <a:solidFill>
                  <a:srgbClr val="0070C0"/>
                </a:solidFill>
              </a:rPr>
              <a:t>Презентацию  подготовила учитель МОУ </a:t>
            </a:r>
            <a:r>
              <a:rPr lang="ru-RU" sz="1600" i="1" dirty="0" err="1" smtClean="0">
                <a:solidFill>
                  <a:srgbClr val="0070C0"/>
                </a:solidFill>
              </a:rPr>
              <a:t>Горицкая</a:t>
            </a:r>
            <a:r>
              <a:rPr lang="ru-RU" sz="1600" i="1" dirty="0" smtClean="0">
                <a:solidFill>
                  <a:srgbClr val="0070C0"/>
                </a:solidFill>
              </a:rPr>
              <a:t> СОШ. </a:t>
            </a:r>
            <a:br>
              <a:rPr lang="ru-RU" sz="1600" i="1" dirty="0" smtClean="0">
                <a:solidFill>
                  <a:srgbClr val="0070C0"/>
                </a:solidFill>
              </a:rPr>
            </a:br>
            <a:r>
              <a:rPr lang="ru-RU" sz="1600" i="1" dirty="0" smtClean="0">
                <a:solidFill>
                  <a:srgbClr val="0070C0"/>
                </a:solidFill>
              </a:rPr>
              <a:t>«Образовательный центр»  </a:t>
            </a:r>
            <a:br>
              <a:rPr lang="ru-RU" sz="1600" i="1" dirty="0" smtClean="0">
                <a:solidFill>
                  <a:srgbClr val="0070C0"/>
                </a:solidFill>
              </a:rPr>
            </a:br>
            <a:r>
              <a:rPr lang="ru-RU" sz="1600" i="1" dirty="0" smtClean="0">
                <a:solidFill>
                  <a:srgbClr val="0070C0"/>
                </a:solidFill>
              </a:rPr>
              <a:t>Кимрского района Тверской области  - </a:t>
            </a:r>
            <a:r>
              <a:rPr lang="ru-RU" sz="1600" i="1" dirty="0" err="1" smtClean="0">
                <a:solidFill>
                  <a:srgbClr val="0070C0"/>
                </a:solidFill>
              </a:rPr>
              <a:t>Туляева</a:t>
            </a:r>
            <a:r>
              <a:rPr lang="ru-RU" sz="1600" i="1" dirty="0" smtClean="0">
                <a:solidFill>
                  <a:srgbClr val="0070C0"/>
                </a:solidFill>
              </a:rPr>
              <a:t>  Елена  </a:t>
            </a:r>
            <a:r>
              <a:rPr lang="ru-RU" sz="1600" i="1" dirty="0" err="1" smtClean="0">
                <a:solidFill>
                  <a:srgbClr val="0070C0"/>
                </a:solidFill>
              </a:rPr>
              <a:t>Юьевна</a:t>
            </a:r>
            <a:r>
              <a:rPr lang="ru-RU" sz="1600" i="1" dirty="0" smtClean="0">
                <a:solidFill>
                  <a:srgbClr val="0070C0"/>
                </a:solidFill>
              </a:rPr>
              <a:t/>
            </a:r>
            <a:br>
              <a:rPr lang="ru-RU" sz="1600" i="1" dirty="0" smtClean="0">
                <a:solidFill>
                  <a:srgbClr val="0070C0"/>
                </a:solidFill>
              </a:rPr>
            </a:br>
            <a:r>
              <a:rPr lang="ru-RU" sz="1600" i="1" dirty="0" smtClean="0">
                <a:solidFill>
                  <a:srgbClr val="0070C0"/>
                </a:solidFill>
              </a:rPr>
              <a:t> 2013  год.</a:t>
            </a:r>
            <a:endParaRPr lang="ru-RU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етр\Downloads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240360" cy="5400601"/>
          </a:xfrm>
          <a:prstGeom prst="rect">
            <a:avLst/>
          </a:prstGeom>
          <a:noFill/>
        </p:spPr>
      </p:pic>
      <p:pic>
        <p:nvPicPr>
          <p:cNvPr id="2051" name="Picture 3" descr="C:\Users\Петр\Downloads\1271481082_valeri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80928"/>
            <a:ext cx="4562872" cy="3422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етр\Downloads\medherb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385139" cy="5750098"/>
          </a:xfrm>
          <a:prstGeom prst="rect">
            <a:avLst/>
          </a:prstGeom>
          <a:noFill/>
        </p:spPr>
      </p:pic>
      <p:pic>
        <p:nvPicPr>
          <p:cNvPr id="3075" name="Picture 3" descr="C:\Users\Петр\Download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4386129" cy="2918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етр\Downloads\m_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271820" cy="4357861"/>
          </a:xfrm>
          <a:prstGeom prst="rect">
            <a:avLst/>
          </a:prstGeom>
          <a:noFill/>
        </p:spPr>
      </p:pic>
      <p:pic>
        <p:nvPicPr>
          <p:cNvPr id="4099" name="Picture 3" descr="C:\Users\Петр\Downloads\img_5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етр\Downloads\lek_shipovn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57552"/>
            <a:ext cx="4229907" cy="5612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етр\Downloads\chistot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2491"/>
            <a:ext cx="3384376" cy="5680263"/>
          </a:xfrm>
          <a:prstGeom prst="rect">
            <a:avLst/>
          </a:prstGeom>
          <a:noFill/>
        </p:spPr>
      </p:pic>
      <p:pic>
        <p:nvPicPr>
          <p:cNvPr id="6147" name="Picture 3" descr="C:\Users\Петр\Downloads\enc_0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219947" cy="2813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етр\Downloads\medherb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635546" cy="5750098"/>
          </a:xfrm>
          <a:prstGeom prst="rect">
            <a:avLst/>
          </a:prstGeom>
          <a:noFill/>
        </p:spPr>
      </p:pic>
      <p:pic>
        <p:nvPicPr>
          <p:cNvPr id="7171" name="Picture 3" descr="C:\Users\Петр\Download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етр\Downloads\загруженное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240360" cy="5642039"/>
          </a:xfrm>
          <a:prstGeom prst="rect">
            <a:avLst/>
          </a:prstGeom>
          <a:noFill/>
        </p:spPr>
      </p:pic>
      <p:pic>
        <p:nvPicPr>
          <p:cNvPr id="8195" name="Picture 3" descr="C:\Users\Петр\Downloads\загруженно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24636"/>
            <a:ext cx="4320480" cy="323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283</TotalTime>
  <Words>9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Викторина   «Зеленая  аптека»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Презентацию  подготовила учитель МОУ Горицкая СОШ.  «Образовательный центр»   Кимрского района Тверской области  - Туляева  Елена  Юьевна  2013  год.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 «В  стране  высоких  трав»</dc:title>
  <dc:creator>Петр</dc:creator>
  <cp:lastModifiedBy>Петр</cp:lastModifiedBy>
  <cp:revision>30</cp:revision>
  <dcterms:created xsi:type="dcterms:W3CDTF">2013-03-17T05:54:29Z</dcterms:created>
  <dcterms:modified xsi:type="dcterms:W3CDTF">2013-04-02T21:00:32Z</dcterms:modified>
</cp:coreProperties>
</file>