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7EA40-2680-43B0-A86A-F0F73D221D5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8CB2-9632-49BC-8A98-32107E143D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89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D0669-5476-4E36-A8FF-B3E5D322E8C8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73004-694A-409A-AA82-4E924937A8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488831" cy="14401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Родословная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556" y="2204864"/>
            <a:ext cx="4141087" cy="2795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12" y="2714620"/>
            <a:ext cx="2393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Филимоненко</a:t>
            </a:r>
            <a:r>
              <a:rPr lang="ru-RU" dirty="0" smtClean="0"/>
              <a:t> Данил</a:t>
            </a:r>
          </a:p>
          <a:p>
            <a:pPr algn="ctr"/>
            <a:r>
              <a:rPr lang="ru-RU" dirty="0" smtClean="0"/>
              <a:t>Ученик 2 б класса</a:t>
            </a:r>
          </a:p>
          <a:p>
            <a:pPr algn="ctr"/>
            <a:r>
              <a:rPr lang="ru-RU" dirty="0" smtClean="0"/>
              <a:t>МБОУ СОШ № 20</a:t>
            </a:r>
          </a:p>
          <a:p>
            <a:pPr algn="ctr"/>
            <a:r>
              <a:rPr lang="ru-RU" dirty="0" smtClean="0"/>
              <a:t>Г. Тулун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2013 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521495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Кондратюк Г.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7623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48680"/>
            <a:ext cx="3981400" cy="58933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28103"/>
            <a:ext cx="4068889" cy="4653224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 мной вы уже знакомы, но все же я хочу рассказать вам о своей семье. В нашей семье есть маленькие традиции. По выходным мы любим сходить куда-нибудь вместе. Если мы с папой взялись за уборку снега, то остальные домочадцы не остаются в стороне. Если что-то делать, то вместе!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4664"/>
            <a:ext cx="30243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612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575589" cy="1152128"/>
          </a:xfrm>
        </p:spPr>
        <p:txBody>
          <a:bodyPr/>
          <a:lstStyle/>
          <a:p>
            <a:pPr marL="0" indent="0">
              <a:buNone/>
            </a:pP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652" y="980728"/>
            <a:ext cx="4568187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1616026"/>
            <a:ext cx="3744416" cy="43332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Моего папу зовут Сергей. Папа любит проводить время с семьей, мы вместе с папой занимаемся мужской работой по дому. Папа очень многому меня учит, помогает с уроками. Я им очень горжусь!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12576" y="692696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папа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946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87" y="1916832"/>
            <a:ext cx="3735890" cy="3960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маму зовут Елена. Мамочка большая хозяйка и рукодельница. Она каждый день удивляет нас разными вкусными блюдами, а так же не перестает дарить нам свою материнскую любовь.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08720"/>
            <a:ext cx="4029912" cy="5373216"/>
          </a:xfrm>
        </p:spPr>
      </p:pic>
      <p:sp>
        <p:nvSpPr>
          <p:cNvPr id="10" name="Прямоугольник 9"/>
          <p:cNvSpPr/>
          <p:nvPr/>
        </p:nvSpPr>
        <p:spPr>
          <a:xfrm>
            <a:off x="467544" y="8538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lvl="0"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Моя </a:t>
            </a:r>
            <a:r>
              <a:rPr lang="ru-RU" sz="5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мама</a:t>
            </a:r>
          </a:p>
        </p:txBody>
      </p:sp>
    </p:spTree>
    <p:extLst>
      <p:ext uri="{BB962C8B-B14F-4D97-AF65-F5344CB8AC3E}">
        <p14:creationId xmlns:p14="http://schemas.microsoft.com/office/powerpoint/2010/main" xmlns="" val="20687924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764704"/>
            <a:ext cx="4129105" cy="55054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3780857" cy="4224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сестру зовут Валерия. Мы с сестрой живем очень дружно. Помогаем друг другу в любых ситуациях. Лера мамина помощница. Она любит вышивать, вязать и рисовать. Если я прошу помощи, то она не когда мне не отказывает.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Моя сестра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935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1556792"/>
            <a:ext cx="3404302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Мою тетю зовут Екатерина. Катя любит готовить, помогает родителям по дому, играет со мной если мне вдруг стало скучно. Хорошо учится и любит танцевать.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76672"/>
            <a:ext cx="3228783" cy="6160361"/>
          </a:xfrm>
        </p:spPr>
      </p:pic>
      <p:sp>
        <p:nvSpPr>
          <p:cNvPr id="8" name="Прямоугольник 7"/>
          <p:cNvSpPr/>
          <p:nvPr/>
        </p:nvSpPr>
        <p:spPr>
          <a:xfrm>
            <a:off x="467545" y="476672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тетя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952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76806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8640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80" y="211009"/>
            <a:ext cx="2766054" cy="2506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165" y="3789040"/>
            <a:ext cx="278430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06" y="3127832"/>
            <a:ext cx="2096402" cy="3555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82739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67744" y="332656"/>
            <a:ext cx="4248472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Семья-это счастье, любовь и удача,</a:t>
            </a:r>
          </a:p>
          <a:p>
            <a:pPr marL="45720" indent="0">
              <a:buNone/>
            </a:pPr>
            <a:r>
              <a:rPr lang="ru-RU" sz="1600" dirty="0" smtClean="0"/>
              <a:t>Семья-это летом поездка на дачу.</a:t>
            </a:r>
          </a:p>
          <a:p>
            <a:pPr marL="45720" indent="0">
              <a:buNone/>
            </a:pPr>
            <a:r>
              <a:rPr lang="ru-RU" sz="1600" dirty="0" smtClean="0"/>
              <a:t>Семья-это праздник, семейные даты,</a:t>
            </a:r>
          </a:p>
          <a:p>
            <a:pPr marL="45720" indent="0">
              <a:buNone/>
            </a:pPr>
            <a:r>
              <a:rPr lang="ru-RU" sz="1600" dirty="0" smtClean="0"/>
              <a:t>Подарки, покупки, приятные траты.</a:t>
            </a:r>
          </a:p>
          <a:p>
            <a:pPr marL="45720" indent="0">
              <a:buNone/>
            </a:pPr>
            <a:r>
              <a:rPr lang="ru-RU" sz="1600" dirty="0" smtClean="0"/>
              <a:t>Рожденье детей, первый шаг, первый лепет,</a:t>
            </a:r>
          </a:p>
          <a:p>
            <a:pPr marL="45720" indent="0">
              <a:buNone/>
            </a:pPr>
            <a:r>
              <a:rPr lang="ru-RU" sz="1600" dirty="0" smtClean="0"/>
              <a:t>Мечты о хорошем, волненье и трепет.</a:t>
            </a:r>
          </a:p>
          <a:p>
            <a:pPr marL="45720" indent="0">
              <a:buNone/>
            </a:pPr>
            <a:r>
              <a:rPr lang="ru-RU" sz="1600" dirty="0" smtClean="0"/>
              <a:t>Семья-это труд, друг о друге забота,</a:t>
            </a:r>
          </a:p>
          <a:p>
            <a:pPr marL="45720" indent="0">
              <a:buNone/>
            </a:pPr>
            <a:r>
              <a:rPr lang="ru-RU" sz="1600" dirty="0" smtClean="0"/>
              <a:t>Семья-это много домашней работы.</a:t>
            </a:r>
          </a:p>
          <a:p>
            <a:pPr marL="45720" indent="0">
              <a:buNone/>
            </a:pPr>
            <a:r>
              <a:rPr lang="ru-RU" sz="1600" dirty="0" smtClean="0"/>
              <a:t>Семья-это важно!</a:t>
            </a:r>
          </a:p>
          <a:p>
            <a:pPr marL="45720" indent="0">
              <a:buNone/>
            </a:pPr>
            <a:r>
              <a:rPr lang="ru-RU" sz="1600" dirty="0" smtClean="0"/>
              <a:t>Семья-это сложно!</a:t>
            </a:r>
          </a:p>
          <a:p>
            <a:pPr marL="45720" indent="0">
              <a:buNone/>
            </a:pPr>
            <a:r>
              <a:rPr lang="ru-RU" sz="1600" dirty="0" smtClean="0"/>
              <a:t>Но счастливо жить одному невозможно!</a:t>
            </a:r>
          </a:p>
          <a:p>
            <a:pPr marL="45720" indent="0">
              <a:buNone/>
            </a:pPr>
            <a:r>
              <a:rPr lang="ru-RU" sz="1600" dirty="0" smtClean="0"/>
              <a:t>Всегда будьте вместе, любовь берегите,</a:t>
            </a:r>
          </a:p>
          <a:p>
            <a:pPr marL="45720" indent="0">
              <a:buNone/>
            </a:pPr>
            <a:r>
              <a:rPr lang="ru-RU" sz="1600" dirty="0" smtClean="0"/>
              <a:t>Обиды и ссоры подальше гоните,</a:t>
            </a:r>
          </a:p>
          <a:p>
            <a:pPr marL="45720" indent="0">
              <a:buNone/>
            </a:pPr>
            <a:r>
              <a:rPr lang="ru-RU" sz="1600" dirty="0" smtClean="0"/>
              <a:t>Хотим, чтоб про вас говорили друзья:</a:t>
            </a:r>
          </a:p>
          <a:p>
            <a:pPr marL="45720" indent="0">
              <a:buNone/>
            </a:pPr>
            <a:r>
              <a:rPr lang="ru-RU" sz="1600" dirty="0" smtClean="0"/>
              <a:t>Какая хорошая эта семья!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730750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58577"/>
            <a:ext cx="7306213" cy="54726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214929"/>
            <a:ext cx="7838256" cy="909815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Моя семья-самая лучшая!</a:t>
            </a:r>
            <a:endParaRPr lang="ru-RU" sz="4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1207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330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Моя Родословная 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Моя семья-самая лучшая!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</dc:title>
  <dc:creator>xXx</dc:creator>
  <cp:lastModifiedBy>Админ</cp:lastModifiedBy>
  <cp:revision>11</cp:revision>
  <dcterms:created xsi:type="dcterms:W3CDTF">2013-03-16T02:27:08Z</dcterms:created>
  <dcterms:modified xsi:type="dcterms:W3CDTF">2013-04-03T13:07:42Z</dcterms:modified>
</cp:coreProperties>
</file>