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9644-09DD-43DC-912A-4FBF9952BB91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C752-6FC1-4CA5-8602-0B229D425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9644-09DD-43DC-912A-4FBF9952BB91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C752-6FC1-4CA5-8602-0B229D425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9644-09DD-43DC-912A-4FBF9952BB91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C752-6FC1-4CA5-8602-0B229D425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9644-09DD-43DC-912A-4FBF9952BB91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C752-6FC1-4CA5-8602-0B229D425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9644-09DD-43DC-912A-4FBF9952BB91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C752-6FC1-4CA5-8602-0B229D425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9644-09DD-43DC-912A-4FBF9952BB91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C752-6FC1-4CA5-8602-0B229D425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9644-09DD-43DC-912A-4FBF9952BB91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C752-6FC1-4CA5-8602-0B229D425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9644-09DD-43DC-912A-4FBF9952BB91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C752-6FC1-4CA5-8602-0B229D425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9644-09DD-43DC-912A-4FBF9952BB91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C752-6FC1-4CA5-8602-0B229D425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9644-09DD-43DC-912A-4FBF9952BB91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C752-6FC1-4CA5-8602-0B229D425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9644-09DD-43DC-912A-4FBF9952BB91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C752-6FC1-4CA5-8602-0B229D425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59644-09DD-43DC-912A-4FBF9952BB91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1C752-6FC1-4CA5-8602-0B229D425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785794"/>
            <a:ext cx="842968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ОБУЧАЮЩЕЕ  СОЧИНЕНИЕ ПО КАРТИННЕ </a:t>
            </a:r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А.С.СТЕПАНОВА </a:t>
            </a:r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«ЛОСИ»</a:t>
            </a:r>
          </a:p>
          <a:p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  <a:p>
            <a:endParaRPr lang="ru-RU" sz="4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r"/>
            <a:r>
              <a:rPr lang="ru-RU" sz="4400" dirty="0" smtClean="0">
                <a:solidFill>
                  <a:srgbClr val="002060"/>
                </a:solidFill>
                <a:latin typeface="Arial Black" pitchFamily="34" charset="0"/>
              </a:rPr>
              <a:t>2 КЛАСС</a:t>
            </a:r>
            <a:endParaRPr lang="ru-RU" sz="44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82868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Arial Black" pitchFamily="34" charset="0"/>
              </a:rPr>
              <a:t>Наступила зима</a:t>
            </a:r>
          </a:p>
          <a:p>
            <a:r>
              <a:rPr lang="ru-RU" sz="3600" dirty="0" smtClean="0">
                <a:latin typeface="Arial Black" pitchFamily="34" charset="0"/>
              </a:rPr>
              <a:t>Зимний лес, сто</a:t>
            </a: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г</a:t>
            </a:r>
            <a:r>
              <a:rPr lang="ru-RU" sz="3600" dirty="0" smtClean="0">
                <a:latin typeface="Arial Black" pitchFamily="34" charset="0"/>
              </a:rPr>
              <a:t> сена, с</a:t>
            </a: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е</a:t>
            </a:r>
            <a:r>
              <a:rPr lang="ru-RU" sz="3600" dirty="0" smtClean="0">
                <a:latin typeface="Arial Black" pitchFamily="34" charset="0"/>
              </a:rPr>
              <a:t>м</a:t>
            </a: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ь</a:t>
            </a:r>
            <a:r>
              <a:rPr lang="ru-RU" sz="3600" dirty="0" smtClean="0">
                <a:latin typeface="Arial Black" pitchFamily="34" charset="0"/>
              </a:rPr>
              <a:t>я л</a:t>
            </a: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о</a:t>
            </a:r>
            <a:r>
              <a:rPr lang="ru-RU" sz="3600" dirty="0" smtClean="0">
                <a:latin typeface="Arial Black" pitchFamily="34" charset="0"/>
              </a:rPr>
              <a:t>сей, л</a:t>
            </a: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о</a:t>
            </a:r>
            <a:r>
              <a:rPr lang="ru-RU" sz="3600" dirty="0" smtClean="0">
                <a:latin typeface="Arial Black" pitchFamily="34" charset="0"/>
              </a:rPr>
              <a:t>сята, принялис</a:t>
            </a: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ь</a:t>
            </a:r>
            <a:r>
              <a:rPr lang="ru-RU" sz="3600" dirty="0" smtClean="0">
                <a:latin typeface="Arial Black" pitchFamily="34" charset="0"/>
              </a:rPr>
              <a:t> ест</a:t>
            </a: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ь</a:t>
            </a:r>
            <a:r>
              <a:rPr lang="ru-RU" sz="3600" dirty="0" smtClean="0">
                <a:latin typeface="Arial Black" pitchFamily="34" charset="0"/>
              </a:rPr>
              <a:t>, вкусн</a:t>
            </a: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ое</a:t>
            </a:r>
            <a:r>
              <a:rPr lang="ru-RU" sz="3600" dirty="0" smtClean="0">
                <a:latin typeface="Arial Black" pitchFamily="34" charset="0"/>
              </a:rPr>
              <a:t>, душ</a:t>
            </a: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и</a:t>
            </a:r>
            <a:r>
              <a:rPr lang="ru-RU" sz="3600" dirty="0" smtClean="0">
                <a:latin typeface="Arial Black" pitchFamily="34" charset="0"/>
              </a:rPr>
              <a:t>ст</a:t>
            </a: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ое</a:t>
            </a:r>
            <a:r>
              <a:rPr lang="ru-RU" sz="3600" dirty="0" smtClean="0">
                <a:latin typeface="Arial Black" pitchFamily="34" charset="0"/>
              </a:rPr>
              <a:t>, л</a:t>
            </a: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о</a:t>
            </a:r>
            <a:r>
              <a:rPr lang="ru-RU" sz="3600" dirty="0" smtClean="0">
                <a:latin typeface="Arial Black" pitchFamily="34" charset="0"/>
              </a:rPr>
              <a:t>сиха, старый лос</a:t>
            </a: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ь</a:t>
            </a:r>
            <a:r>
              <a:rPr lang="ru-RU" sz="3600" dirty="0" smtClean="0">
                <a:latin typeface="Arial Black" pitchFamily="34" charset="0"/>
              </a:rPr>
              <a:t>, сил</a:t>
            </a: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ь</a:t>
            </a:r>
            <a:r>
              <a:rPr lang="ru-RU" sz="3600" dirty="0" smtClean="0">
                <a:latin typeface="Arial Black" pitchFamily="34" charset="0"/>
              </a:rPr>
              <a:t>ный, тёмн</a:t>
            </a: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ого</a:t>
            </a:r>
            <a:r>
              <a:rPr lang="ru-RU" sz="3600" dirty="0" smtClean="0">
                <a:latin typeface="Arial Black" pitchFamily="34" charset="0"/>
              </a:rPr>
              <a:t> цвета, </a:t>
            </a: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о</a:t>
            </a:r>
            <a:r>
              <a:rPr lang="ru-RU" sz="3600" dirty="0" smtClean="0">
                <a:latin typeface="Arial Black" pitchFamily="34" charset="0"/>
              </a:rPr>
              <a:t>громн</a:t>
            </a: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ые</a:t>
            </a:r>
            <a:r>
              <a:rPr lang="ru-RU" sz="3600" dirty="0" smtClean="0">
                <a:latin typeface="Arial Black" pitchFamily="34" charset="0"/>
              </a:rPr>
              <a:t> в</a:t>
            </a: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е</a:t>
            </a:r>
            <a:r>
              <a:rPr lang="ru-RU" sz="3600" dirty="0" smtClean="0">
                <a:latin typeface="Arial Black" pitchFamily="34" charset="0"/>
              </a:rPr>
              <a:t>твист</a:t>
            </a: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ые</a:t>
            </a:r>
            <a:r>
              <a:rPr lang="ru-RU" sz="3600" dirty="0" smtClean="0">
                <a:latin typeface="Arial Black" pitchFamily="34" charset="0"/>
              </a:rPr>
              <a:t> р</a:t>
            </a: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о</a:t>
            </a:r>
            <a:r>
              <a:rPr lang="ru-RU" sz="3600" dirty="0" smtClean="0">
                <a:latin typeface="Arial Black" pitchFamily="34" charset="0"/>
              </a:rPr>
              <a:t>га, наст</a:t>
            </a: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о</a:t>
            </a:r>
            <a:r>
              <a:rPr lang="ru-RU" sz="3600" dirty="0" smtClean="0">
                <a:latin typeface="Arial Black" pitchFamily="34" charset="0"/>
              </a:rPr>
              <a:t>рож</a:t>
            </a: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енно</a:t>
            </a:r>
            <a:r>
              <a:rPr lang="ru-RU" sz="3600" dirty="0" smtClean="0">
                <a:latin typeface="Arial Black" pitchFamily="34" charset="0"/>
              </a:rPr>
              <a:t> прислуш</a:t>
            </a:r>
            <a:r>
              <a:rPr lang="ru-RU" sz="3600" dirty="0">
                <a:solidFill>
                  <a:srgbClr val="FF0000"/>
                </a:solidFill>
                <a:latin typeface="Arial Black" pitchFamily="34" charset="0"/>
              </a:rPr>
              <a:t>и</a:t>
            </a:r>
            <a:r>
              <a:rPr lang="ru-RU" sz="3600" dirty="0" smtClean="0">
                <a:latin typeface="Arial Black" pitchFamily="34" charset="0"/>
              </a:rPr>
              <a:t>ваю</a:t>
            </a: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тся</a:t>
            </a:r>
            <a:r>
              <a:rPr lang="ru-RU" sz="3600" dirty="0" smtClean="0">
                <a:latin typeface="Arial Black" pitchFamily="34" charset="0"/>
              </a:rPr>
              <a:t>, нет ли опа</a:t>
            </a: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сн</a:t>
            </a:r>
            <a:r>
              <a:rPr lang="ru-RU" sz="3600" dirty="0" smtClean="0">
                <a:latin typeface="Arial Black" pitchFamily="34" charset="0"/>
              </a:rPr>
              <a:t>ости</a:t>
            </a:r>
            <a:endParaRPr lang="ru-RU" sz="36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638769/img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71480"/>
            <a:ext cx="4643470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286380" y="4500570"/>
            <a:ext cx="36433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 Black" pitchFamily="34" charset="0"/>
              </a:rPr>
              <a:t>Степанов  Алексей Степанович</a:t>
            </a:r>
            <a:endParaRPr lang="ru-RU" sz="2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638769/img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071546"/>
            <a:ext cx="8072494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285852" y="571480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 Black" pitchFamily="34" charset="0"/>
              </a:rPr>
              <a:t>ЗИМНИЙ  ПЕЙЗАЖ</a:t>
            </a:r>
            <a:endParaRPr lang="ru-RU" sz="32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56" y="285728"/>
            <a:ext cx="5357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 Black" pitchFamily="34" charset="0"/>
              </a:rPr>
              <a:t>ОСЕНЬ</a:t>
            </a:r>
            <a:endParaRPr lang="ru-RU" sz="40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3" name="Рисунок 2" descr="http://festival.1september.ru/articles/638769/img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928670"/>
            <a:ext cx="8001056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428604"/>
            <a:ext cx="4643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Arial Black" pitchFamily="34" charset="0"/>
              </a:rPr>
              <a:t>НА  ВОЛГЕ</a:t>
            </a:r>
            <a:endParaRPr lang="ru-RU" sz="4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3" name="Рисунок 2" descr="http://festival.1september.ru/articles/638769/img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071546"/>
            <a:ext cx="8001056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638769/img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57166"/>
            <a:ext cx="8286808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638769/img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57166"/>
            <a:ext cx="8215370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0131206_0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428604"/>
            <a:ext cx="4342088" cy="59293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72066" y="4500570"/>
            <a:ext cx="32861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Arial Black" pitchFamily="34" charset="0"/>
              </a:rPr>
              <a:t>Стр.118    упр.191</a:t>
            </a:r>
            <a:endParaRPr lang="ru-RU" sz="4000" b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71480"/>
            <a:ext cx="82868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 Black" pitchFamily="34" charset="0"/>
              </a:rPr>
              <a:t>Наступила зима</a:t>
            </a:r>
          </a:p>
          <a:p>
            <a:r>
              <a:rPr lang="ru-RU" sz="3600" dirty="0" smtClean="0">
                <a:latin typeface="Arial Black" pitchFamily="34" charset="0"/>
              </a:rPr>
              <a:t>Зимний лес, сто… сена, с…м…я л…сей, л…</a:t>
            </a:r>
            <a:r>
              <a:rPr lang="ru-RU" sz="3600" dirty="0" err="1" smtClean="0">
                <a:latin typeface="Arial Black" pitchFamily="34" charset="0"/>
              </a:rPr>
              <a:t>сята</a:t>
            </a:r>
            <a:r>
              <a:rPr lang="ru-RU" sz="3600" dirty="0" smtClean="0">
                <a:latin typeface="Arial Black" pitchFamily="34" charset="0"/>
              </a:rPr>
              <a:t>, принялись есть, вкусное, душ…</a:t>
            </a:r>
            <a:r>
              <a:rPr lang="ru-RU" sz="3600" dirty="0" err="1" smtClean="0">
                <a:latin typeface="Arial Black" pitchFamily="34" charset="0"/>
              </a:rPr>
              <a:t>стое</a:t>
            </a:r>
            <a:r>
              <a:rPr lang="ru-RU" sz="3600" dirty="0" smtClean="0">
                <a:latin typeface="Arial Black" pitchFamily="34" charset="0"/>
              </a:rPr>
              <a:t>, л…</a:t>
            </a:r>
            <a:r>
              <a:rPr lang="ru-RU" sz="3600" dirty="0" err="1" smtClean="0">
                <a:latin typeface="Arial Black" pitchFamily="34" charset="0"/>
              </a:rPr>
              <a:t>сиха</a:t>
            </a:r>
            <a:r>
              <a:rPr lang="ru-RU" sz="3600" dirty="0" smtClean="0">
                <a:latin typeface="Arial Black" pitchFamily="34" charset="0"/>
              </a:rPr>
              <a:t>, старый лось, сил…</a:t>
            </a:r>
            <a:r>
              <a:rPr lang="ru-RU" sz="3600" dirty="0" err="1" smtClean="0">
                <a:latin typeface="Arial Black" pitchFamily="34" charset="0"/>
              </a:rPr>
              <a:t>ный</a:t>
            </a:r>
            <a:r>
              <a:rPr lang="ru-RU" sz="3600" dirty="0" smtClean="0">
                <a:latin typeface="Arial Black" pitchFamily="34" charset="0"/>
              </a:rPr>
              <a:t>, тёмного цвета, огромные в…</a:t>
            </a:r>
            <a:r>
              <a:rPr lang="ru-RU" sz="3600" dirty="0" err="1" smtClean="0">
                <a:latin typeface="Arial Black" pitchFamily="34" charset="0"/>
              </a:rPr>
              <a:t>твистые</a:t>
            </a:r>
            <a:r>
              <a:rPr lang="ru-RU" sz="3600" dirty="0" smtClean="0">
                <a:latin typeface="Arial Black" pitchFamily="34" charset="0"/>
              </a:rPr>
              <a:t> р…га, наст…</a:t>
            </a:r>
            <a:r>
              <a:rPr lang="ru-RU" sz="3600" dirty="0" err="1" smtClean="0">
                <a:latin typeface="Arial Black" pitchFamily="34" charset="0"/>
              </a:rPr>
              <a:t>роженно</a:t>
            </a:r>
            <a:r>
              <a:rPr lang="ru-RU" sz="3600" dirty="0" smtClean="0">
                <a:latin typeface="Arial Black" pitchFamily="34" charset="0"/>
              </a:rPr>
              <a:t> </a:t>
            </a:r>
            <a:r>
              <a:rPr lang="ru-RU" sz="3600" dirty="0" err="1" smtClean="0">
                <a:latin typeface="Arial Black" pitchFamily="34" charset="0"/>
              </a:rPr>
              <a:t>прислуш</a:t>
            </a:r>
            <a:r>
              <a:rPr lang="ru-RU" sz="3600" dirty="0" smtClean="0">
                <a:latin typeface="Arial Black" pitchFamily="34" charset="0"/>
              </a:rPr>
              <a:t>…</a:t>
            </a:r>
            <a:r>
              <a:rPr lang="ru-RU" sz="3600" dirty="0" err="1" smtClean="0">
                <a:latin typeface="Arial Black" pitchFamily="34" charset="0"/>
              </a:rPr>
              <a:t>ваются</a:t>
            </a:r>
            <a:r>
              <a:rPr lang="ru-RU" sz="3600" dirty="0" smtClean="0">
                <a:latin typeface="Arial Black" pitchFamily="34" charset="0"/>
              </a:rPr>
              <a:t>, нет ли опасности</a:t>
            </a:r>
            <a:endParaRPr lang="ru-RU" sz="36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101</Words>
  <Application>Microsoft Office PowerPoint</Application>
  <PresentationFormat>Экран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</cp:revision>
  <dcterms:created xsi:type="dcterms:W3CDTF">2013-12-06T02:39:41Z</dcterms:created>
  <dcterms:modified xsi:type="dcterms:W3CDTF">2013-12-06T03:59:10Z</dcterms:modified>
</cp:coreProperties>
</file>