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D00D5C-5672-4649-A818-09BBE9B8F57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1B3E25-1514-4571-8599-F2E27F77C1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3528392"/>
          </a:xfrm>
        </p:spPr>
        <p:txBody>
          <a:bodyPr>
            <a:normAutofit/>
          </a:bodyPr>
          <a:lstStyle/>
          <a:p>
            <a:pPr marL="18288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«Животный мир. Путешествие по карте нашего края»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0801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экология 1-2 класс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230016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что Вы можете рассказать про этих птиц?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42862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667000" cy="4048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сказки о животных Вы знаете?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3" y="2059748"/>
            <a:ext cx="363886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Медвежонок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 …? 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Лисенок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у…?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Зайчонок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у…?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Ежонок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у…?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Волчонок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у…?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Лосенок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у…?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маму…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130431" cy="39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1" cy="46805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Чем отличаются дикие животные от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домашних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животных?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Как человек заботится о диких животных?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Какую пользу приносят дикие животные?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Какие повадки диких животных вы знаете?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Где живут дикие животные?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Как приспосабливаются животные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жизни в зимнее время?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8067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1"/>
            <a:ext cx="8424935" cy="472935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b="1" u="sng" spc="75" dirty="0">
                <a:solidFill>
                  <a:srgbClr val="19304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Рекомендация художественной литературы  для чтения:</a:t>
            </a:r>
            <a:r>
              <a:rPr lang="ru-RU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Д. Зуев: «Тайны леса», «Волки», «В июль катилось лето»;</a:t>
            </a:r>
            <a:b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Г. </a:t>
            </a:r>
            <a:r>
              <a:rPr lang="ru-RU" sz="2000" dirty="0" err="1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Скребицкий</a:t>
            </a:r>
            <a: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«Белка», «Заяц», «Ёж»;</a:t>
            </a:r>
            <a:b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И. Соколов – Микитов: «Медвежья семья», «Лоси»;</a:t>
            </a:r>
            <a:b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2912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А. Клыков: «Лисица».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КВН. Награждение.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05" y="3429000"/>
            <a:ext cx="3312368" cy="31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мультфильма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80520" cy="4824536"/>
          </a:xfrm>
        </p:spPr>
      </p:pic>
    </p:spTree>
    <p:extLst>
      <p:ext uri="{BB962C8B-B14F-4D97-AF65-F5344CB8AC3E}">
        <p14:creationId xmlns:p14="http://schemas.microsoft.com/office/powerpoint/2010/main" val="12955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496944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Команда 1                                                         Команда 2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«Мы-ученики,                                                     «Раз, два, три, четыре,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любим животных от души»                                   пять, любим всех 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зверей подряд»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 команд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779912" cy="2381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17193"/>
            <a:ext cx="3528392" cy="23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7" cy="468052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Не портной, а всю жизнь с иголками ходит.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Под соснами, под елками лежит мешок с иголками.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По веткам скачет, да не птица, рыжая, да не лисица.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А кто в дупле живет в тепле?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Всю ночь летает, мышей добывает,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станет светло – спать летит в дупло.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Зимой спит, летом – ульи ворошит.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животных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4664"/>
            <a:ext cx="2411052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3"/>
            <a:ext cx="2983036" cy="3334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14664"/>
            <a:ext cx="2554123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5" cy="468052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Кто осенью холодной ходит злой,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голодный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Хвост пушистый,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золотистый. В лесу живет,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деревне кур крадет.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Трав копытами касаясь, ходит по лесу красавец, ходит смело и легко, рога раскинув широко.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По полю скачет, ушки прячет, встанет столбом, ушки торчком.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животных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3"/>
            <a:ext cx="2693396" cy="249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7640"/>
            <a:ext cx="3007673" cy="2484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60" y="4017639"/>
            <a:ext cx="2772073" cy="24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1494" y="4056307"/>
            <a:ext cx="1115516" cy="28108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 чей хвост?»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86" y="4325620"/>
            <a:ext cx="208823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7" y="1887666"/>
            <a:ext cx="1771650" cy="2762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24" y="1628800"/>
            <a:ext cx="2277120" cy="2450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47960"/>
            <a:ext cx="2304256" cy="1634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86141"/>
            <a:ext cx="1528688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1 команды: изобрази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животных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А) По походке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лиса, волк, медведь, заяц;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По рогам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лось,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олень.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2 команды: изобрази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животных 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По прыжкам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белка, заяц;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По звукоподражанию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волк, медведь, лисица.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</a:t>
            </a:r>
            <a:r>
              <a:rPr lang="ru-RU" dirty="0" err="1" smtClean="0"/>
              <a:t>Эмпатия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51" y="1700808"/>
            <a:ext cx="3060930" cy="2295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51" y="4293096"/>
            <a:ext cx="3145494" cy="2112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1949528" cy="1900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2301650" cy="19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4253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лиса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Заяц -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медведь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белка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волк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лось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признаки животных </a:t>
            </a:r>
            <a:br>
              <a:rPr lang="ru-RU" dirty="0" smtClean="0"/>
            </a:br>
            <a:r>
              <a:rPr lang="ru-RU" dirty="0" smtClean="0"/>
              <a:t>«Какой? Какая?»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83" y="4597998"/>
            <a:ext cx="2401168" cy="188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4" y="3728505"/>
            <a:ext cx="4104456" cy="2766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71532"/>
            <a:ext cx="4104456" cy="19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5" cy="46805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лисы в лесу глухом есть нора - надежный дом. (Дети загибают пальцы на обеих руках по одному на каждое двустишие)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страшны зимой метели белочке в дупле на ели.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кустами еж колючий нагребает листья в кучу.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Из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ветвей, корней, коры хатки делают бобры.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Спит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берлоге косолапый,  до весны сосет он лапу.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Есть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каждого свой дом, всем тепло, уютно в нем. (Удары ладонями и кулачками поочередно).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«Есть у каждого свой дом»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245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вас на столе изображения птиц (дятел, снегирь) их нужно верно раскрасить. По завершении задания по слайду сверяем,  верно ли команды раскрасили птиц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«Одень меня»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78" y="3018536"/>
            <a:ext cx="2438020" cy="3237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63551"/>
            <a:ext cx="2199344" cy="26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444</TotalTime>
  <Words>510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КВН    на тему: «Животный мир. Путешествие по карте нашего края»</vt:lpstr>
      <vt:lpstr>Приветствие команд</vt:lpstr>
      <vt:lpstr>Загадки о животных</vt:lpstr>
      <vt:lpstr>Загадки о животных</vt:lpstr>
      <vt:lpstr>«Угадай чей хвост?»</vt:lpstr>
      <vt:lpstr>Конкурс «Эмпатия»</vt:lpstr>
      <vt:lpstr>Назови признаки животных  «Какой? Какая?»</vt:lpstr>
      <vt:lpstr>Физминутка  «Есть у каждого свой дом»</vt:lpstr>
      <vt:lpstr>Задание «Одень меня»</vt:lpstr>
      <vt:lpstr>А что Вы можете рассказать про этих птиц?</vt:lpstr>
      <vt:lpstr>Какие сказки о животных Вы знаете?</vt:lpstr>
      <vt:lpstr>Назови маму…</vt:lpstr>
      <vt:lpstr>Конкурс капитанов</vt:lpstr>
      <vt:lpstr>Итоги КВН. Награждение.</vt:lpstr>
      <vt:lpstr>Просмотр мультфильма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  на тему: «Животный мир. Путешествие по карте нашего края»</dc:title>
  <dc:creator>лена</dc:creator>
  <cp:lastModifiedBy>лена</cp:lastModifiedBy>
  <cp:revision>16</cp:revision>
  <dcterms:created xsi:type="dcterms:W3CDTF">2013-01-12T07:30:14Z</dcterms:created>
  <dcterms:modified xsi:type="dcterms:W3CDTF">2013-01-12T14:54:23Z</dcterms:modified>
</cp:coreProperties>
</file>