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56" r:id="rId4"/>
    <p:sldId id="258" r:id="rId5"/>
    <p:sldId id="257" r:id="rId6"/>
    <p:sldId id="265" r:id="rId7"/>
    <p:sldId id="264" r:id="rId8"/>
    <p:sldId id="266" r:id="rId9"/>
    <p:sldId id="263" r:id="rId10"/>
    <p:sldId id="261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для урока у и у\небо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103"/>
          </a:xfrm>
          <a:prstGeom prst="rect">
            <a:avLst/>
          </a:prstGeom>
          <a:noFill/>
        </p:spPr>
      </p:pic>
      <p:pic>
        <p:nvPicPr>
          <p:cNvPr id="4" name="Рисунок 3" descr="G:\Атаманцева\атаманцева3.jpg"/>
          <p:cNvPicPr/>
          <p:nvPr/>
        </p:nvPicPr>
        <p:blipFill>
          <a:blip r:embed="rId3" cstate="print"/>
          <a:srcRect t="1445" r="1390"/>
          <a:stretch>
            <a:fillRect/>
          </a:stretch>
        </p:blipFill>
        <p:spPr bwMode="auto">
          <a:xfrm rot="21334644">
            <a:off x="340786" y="1366020"/>
            <a:ext cx="4486275" cy="2488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G:\Атаманцева\атаманцева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077072"/>
            <a:ext cx="4695825" cy="24450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G:\Атаманцева\DSC00237.JPG"/>
          <p:cNvPicPr/>
          <p:nvPr/>
        </p:nvPicPr>
        <p:blipFill>
          <a:blip r:embed="rId5" cstate="print"/>
          <a:srcRect r="23036"/>
          <a:stretch>
            <a:fillRect/>
          </a:stretch>
        </p:blipFill>
        <p:spPr bwMode="auto">
          <a:xfrm rot="505073">
            <a:off x="5445682" y="2137822"/>
            <a:ext cx="3190875" cy="23333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259632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Путешествие в космос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cuments\земля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cuments\зем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1535" y="548680"/>
            <a:ext cx="83404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Берегите нашу планету!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052736"/>
            <a:ext cx="3840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http://images.yandex.ru/yandsearch?p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62068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 используемых картинок: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урока у и у\небо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для урока у и у\больш медведи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для урока у и у\большая медв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user\Desktop\для урока у и у\небо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"/>
            <a:ext cx="9123770" cy="687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cuments\парад план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для урока у и у\небо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1"/>
            <a:ext cx="9144000" cy="6873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cuments\инопланетян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181</TotalTime>
  <Words>14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2012-12-19T14:57:08Z</dcterms:created>
  <dcterms:modified xsi:type="dcterms:W3CDTF">2013-01-19T19:56:58Z</dcterms:modified>
</cp:coreProperties>
</file>