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6" r:id="rId2"/>
    <p:sldId id="257" r:id="rId3"/>
    <p:sldId id="265" r:id="rId4"/>
    <p:sldId id="267" r:id="rId5"/>
    <p:sldId id="266" r:id="rId6"/>
    <p:sldId id="268" r:id="rId7"/>
    <p:sldId id="258" r:id="rId8"/>
    <p:sldId id="259" r:id="rId9"/>
    <p:sldId id="261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11T18:11:11.812" idx="1">
    <p:pos x="-2078" y="3349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EDFD2-ECAA-474E-9D69-5929E8C9C507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5CBA0-7EAD-4F24-8FCE-190153A25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C34F5F-FBEE-4E05-BA62-2DAACF2745B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691880-50F3-4FF6-850F-B579310ECB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C34F5F-FBEE-4E05-BA62-2DAACF2745B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691880-50F3-4FF6-850F-B579310EC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C34F5F-FBEE-4E05-BA62-2DAACF2745B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691880-50F3-4FF6-850F-B579310EC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C34F5F-FBEE-4E05-BA62-2DAACF2745B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691880-50F3-4FF6-850F-B579310EC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C34F5F-FBEE-4E05-BA62-2DAACF2745B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691880-50F3-4FF6-850F-B579310ECB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C34F5F-FBEE-4E05-BA62-2DAACF2745B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691880-50F3-4FF6-850F-B579310EC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C34F5F-FBEE-4E05-BA62-2DAACF2745B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691880-50F3-4FF6-850F-B579310ECB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C34F5F-FBEE-4E05-BA62-2DAACF2745B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691880-50F3-4FF6-850F-B579310EC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C34F5F-FBEE-4E05-BA62-2DAACF2745B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691880-50F3-4FF6-850F-B579310EC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C34F5F-FBEE-4E05-BA62-2DAACF2745B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691880-50F3-4FF6-850F-B579310EC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1C34F5F-FBEE-4E05-BA62-2DAACF2745B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9691880-50F3-4FF6-850F-B579310EC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1C34F5F-FBEE-4E05-BA62-2DAACF2745B5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9691880-50F3-4FF6-850F-B579310ECB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876"/>
            <a:ext cx="8305800" cy="1981200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angle"/>
          </a:sp3d>
        </p:spPr>
        <p:txBody>
          <a:bodyPr/>
          <a:lstStyle/>
          <a:p>
            <a:r>
              <a:rPr lang="ru-RU" dirty="0" smtClean="0"/>
              <a:t>Полезные ископаемые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000108"/>
            <a:ext cx="7072362" cy="17526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l"/>
            <a:r>
              <a:rPr lang="ru-RU" dirty="0" smtClean="0"/>
              <a:t>Презентация ученика </a:t>
            </a:r>
            <a:r>
              <a:rPr lang="ru-RU" dirty="0" smtClean="0"/>
              <a:t>3 Б класса </a:t>
            </a:r>
            <a:r>
              <a:rPr lang="ru-RU" dirty="0" smtClean="0"/>
              <a:t>Ершова Максима </a:t>
            </a:r>
            <a:endParaRPr lang="ru-RU" dirty="0" smtClean="0"/>
          </a:p>
          <a:p>
            <a:pPr algn="l"/>
            <a:r>
              <a:rPr lang="ru-RU" dirty="0" smtClean="0"/>
              <a:t>Город Санкт-Петербург      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КОНЕЦ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214554"/>
            <a:ext cx="7729534" cy="3954459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/>
          <a:lstStyle/>
          <a:p>
            <a:pPr>
              <a:buNone/>
            </a:pPr>
            <a:endParaRPr lang="ru-RU" b="1" dirty="0" smtClean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ЖЕЛАЮ  УДАЧИ !</a:t>
            </a:r>
            <a:endParaRPr lang="ru-RU" b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-3214742" y="2357430"/>
            <a:ext cx="1643074" cy="2857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8"/>
          </a:xfrm>
        </p:spPr>
        <p:txBody>
          <a:bodyPr>
            <a:normAutofit/>
          </a:bodyPr>
          <a:lstStyle/>
          <a:p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229600" cy="4525963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angle"/>
          </a:sp3d>
        </p:spPr>
        <p:txBody>
          <a:bodyPr>
            <a:normAutofit/>
          </a:bodyPr>
          <a:lstStyle/>
          <a:p>
            <a:r>
              <a:rPr lang="ru-RU" sz="4000" dirty="0" smtClean="0"/>
              <a:t>Узнать новое</a:t>
            </a:r>
          </a:p>
          <a:p>
            <a:r>
              <a:rPr lang="ru-RU" sz="4000" dirty="0" smtClean="0"/>
              <a:t>Ответить на вопросы теста</a:t>
            </a:r>
          </a:p>
          <a:p>
            <a:r>
              <a:rPr lang="ru-RU" sz="4000" dirty="0" smtClean="0"/>
              <a:t>Посмотреть иллюстрации</a:t>
            </a:r>
            <a:endParaRPr lang="ru-RU" sz="4000" dirty="0"/>
          </a:p>
        </p:txBody>
      </p:sp>
    </p:spTree>
  </p:cSld>
  <p:clrMapOvr>
    <a:masterClrMapping/>
  </p:clrMapOvr>
  <p:transition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Коллекция камней              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28775"/>
            <a:ext cx="762000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Известняк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819474"/>
            <a:ext cx="6786610" cy="448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Драгоценные камни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928802"/>
            <a:ext cx="5191145" cy="435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Торф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928802"/>
            <a:ext cx="6858048" cy="444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Самородное золото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578" y="1428736"/>
            <a:ext cx="6642657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Железная руда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00174"/>
            <a:ext cx="4286280" cy="46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Тест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ru-RU" dirty="0" smtClean="0"/>
              <a:t>Как называется полезное ископаемое которым облицована Нева?                                                                                              </a:t>
            </a:r>
          </a:p>
          <a:p>
            <a:r>
              <a:rPr lang="ru-RU" dirty="0" smtClean="0"/>
              <a:t>Как называется полезное ископаемое из которого делают духи?                                                                  </a:t>
            </a:r>
          </a:p>
          <a:p>
            <a:r>
              <a:rPr lang="ru-RU" dirty="0" smtClean="0"/>
              <a:t>Что делают из песка?                                                   </a:t>
            </a:r>
          </a:p>
          <a:p>
            <a:r>
              <a:rPr lang="ru-RU" dirty="0" smtClean="0"/>
              <a:t>Что делают из железной руды?        </a:t>
            </a:r>
          </a:p>
        </p:txBody>
      </p:sp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317</TotalTime>
  <Words>65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Полезные ископаемые</vt:lpstr>
      <vt:lpstr>Цели</vt:lpstr>
      <vt:lpstr>Коллекция камней              </vt:lpstr>
      <vt:lpstr>Известняк</vt:lpstr>
      <vt:lpstr>Драгоценные камни</vt:lpstr>
      <vt:lpstr>Торф</vt:lpstr>
      <vt:lpstr>Самородное золото</vt:lpstr>
      <vt:lpstr>Железная руда</vt:lpstr>
      <vt:lpstr>Тест                                        </vt:lpstr>
      <vt:lpstr>          КОНЕЦ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Полезные ископаемые</dc:title>
  <dc:creator>serg</dc:creator>
  <cp:lastModifiedBy>serg</cp:lastModifiedBy>
  <cp:revision>34</cp:revision>
  <dcterms:created xsi:type="dcterms:W3CDTF">2013-03-10T17:49:38Z</dcterms:created>
  <dcterms:modified xsi:type="dcterms:W3CDTF">2013-03-21T18:08:49Z</dcterms:modified>
</cp:coreProperties>
</file>