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математики в 5 классе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>
            <a:normAutofit fontScale="25000" lnSpcReduction="20000"/>
          </a:bodyPr>
          <a:lstStyle/>
          <a:p>
            <a:endParaRPr lang="ru-RU" sz="16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0" dirty="0" smtClean="0">
                <a:solidFill>
                  <a:srgbClr val="2D2466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Проценты</a:t>
            </a:r>
            <a:r>
              <a:rPr lang="en-US" sz="1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«КСОШ №8»</a:t>
            </a:r>
          </a:p>
          <a:p>
            <a:pPr algn="l"/>
            <a:r>
              <a:rPr lang="ru-RU" sz="1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Ребракова</a:t>
            </a:r>
            <a:r>
              <a:rPr lang="ru-RU" sz="1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Галина Викторовна</a:t>
            </a:r>
          </a:p>
          <a:p>
            <a:pPr algn="l"/>
            <a:r>
              <a:rPr lang="ru-RU" sz="1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Кириши</a:t>
            </a:r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2013</a:t>
            </a:r>
            <a:r>
              <a:rPr lang="ru-RU" sz="1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l"/>
            <a:endParaRPr lang="en-US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96952"/>
            <a:ext cx="2016224" cy="15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257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964">
        <p:split orient="vert"/>
      </p:transition>
    </mc:Choice>
    <mc:Fallback xmlns="">
      <p:transition spd="slow" advTm="6964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3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Физкультминутка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1556792"/>
            <a:ext cx="2939521" cy="820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004048" y="1556792"/>
            <a:ext cx="2944368" cy="82296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Эй! Попрыгали на месте.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Эх! Руками машем вместе.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Эхе -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 Прогнули спинки,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Посмотрели на ботинки.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Эге –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 Нагнулись ниже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Наклонились к полу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ближе.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Повертись на месте ловко.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этом нам нужна сноровка</a:t>
            </a:r>
          </a:p>
        </p:txBody>
      </p:sp>
    </p:spTree>
    <p:extLst>
      <p:ext uri="{BB962C8B-B14F-4D97-AF65-F5344CB8AC3E}">
        <p14:creationId xmlns:p14="http://schemas.microsoft.com/office/powerpoint/2010/main" val="20959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7531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Плата за коммунальные услуги составляет 800 рублей. Сколько рублей придется заплатить за коммунальные услуги после их подорожания на 6,5 %?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51724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Найдем, сколько рублей составляет 6,5 %. Для этого умножим 800*0,065=52 р.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52 р. составляет подорожание коммунальных услуг.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Найдем какую сумму нужно будет заплатить потребителям.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800+52=852 (р.)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852 р.</a:t>
            </a:r>
          </a:p>
        </p:txBody>
      </p:sp>
    </p:spTree>
    <p:extLst>
      <p:ext uri="{BB962C8B-B14F-4D97-AF65-F5344CB8AC3E}">
        <p14:creationId xmlns:p14="http://schemas.microsoft.com/office/powerpoint/2010/main" val="307911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908720"/>
            <a:ext cx="6965245" cy="1800200"/>
          </a:xfrm>
        </p:spPr>
        <p:txBody>
          <a:bodyPr>
            <a:normAutofit fontScale="90000"/>
          </a:bodyPr>
          <a:lstStyle/>
          <a:p>
            <a:pPr algn="l" fontAlgn="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Вкладчик внес в банк 1200 р. В какую сумму вклад превратится через год, если банк начисляет доход в размере 4 % годовых?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7056784" cy="3528392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Найдем какое вознаграждение банк доложит вкладчику. Для этого умножим 1200 р. на процент годовых 4%.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4% = 0,04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1200 • 0, 04 = 48 р. - такое вознаграждение доложит банк вкладчику через год.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Теперь найдем общую сумму, которую заберет вкладчик через год.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1200 + 48 = 1248 р. - в такую сумму превратится вклад через год. 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Ответ: 1248 </a:t>
            </a:r>
            <a:r>
              <a:rPr lang="ru-RU" dirty="0"/>
              <a:t>р.</a:t>
            </a:r>
          </a:p>
        </p:txBody>
      </p:sp>
    </p:spTree>
    <p:extLst>
      <p:ext uri="{BB962C8B-B14F-4D97-AF65-F5344CB8AC3E}">
        <p14:creationId xmlns:p14="http://schemas.microsoft.com/office/powerpoint/2010/main" val="308184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Подготовить творческую работу по теме: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Проценты в окружающем нас мире.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Веселые истории в стране процентов.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Сочините сказку (кроссворд, стихотворение) о проценте.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3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965245" cy="541973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Спасибо за урок !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5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175351" cy="1793167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Цели урока: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192688" cy="396044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Закрепление 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знаний, умений и навыков по теме: «Проценты».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умений решать задачи на нахождение процента от числа разными способами.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интереса к предмету, памяти, внимания.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Воспитание дисциплинированности, аккуратности, чувства товарищества, взаимопомощи.</a:t>
            </a:r>
          </a:p>
          <a:p>
            <a:pPr algn="l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449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20"/>
    </mc:Choice>
    <mc:Fallback xmlns="">
      <p:transition spd="slow" advTm="10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564904"/>
            <a:ext cx="6512511" cy="230425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задач с практическим содержанием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147334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ПРОЦЕНТЫ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17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5"/>
    </mc:Choice>
    <mc:Fallback xmlns="">
      <p:transition spd="slow" advTm="44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Цели урока: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Закрепить умения решать задачи на нахождение процента от числа разными способами;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Показать широту применения в жизни процентных вычислений;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Воспитывать дисциплинированность, чувства товарищества, взаимопомощи.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1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84366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Сотая доля </a:t>
            </a:r>
            <a:r>
              <a:rPr lang="ru-RU" dirty="0" smtClean="0">
                <a:solidFill>
                  <a:srgbClr val="C00000"/>
                </a:solidFill>
              </a:rPr>
              <a:t>числа.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 школе учитель за наши дела</a:t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Ставит в журнале оценки.</a:t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Сотую долю любого числа</a:t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Мы называем процентом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09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числа 50%; 20%; 25%; 10%.</a:t>
            </a:r>
          </a:p>
          <a:p>
            <a:endParaRPr lang="ru-RU" dirty="0"/>
          </a:p>
          <a:p>
            <a:r>
              <a:rPr lang="ru-RU" dirty="0"/>
              <a:t>•	50%=½</a:t>
            </a:r>
          </a:p>
          <a:p>
            <a:r>
              <a:rPr lang="ru-RU" dirty="0"/>
              <a:t>•	20%=1/5 </a:t>
            </a:r>
          </a:p>
          <a:p>
            <a:r>
              <a:rPr lang="ru-RU" dirty="0"/>
              <a:t>•	25%=¼ </a:t>
            </a:r>
          </a:p>
          <a:p>
            <a:r>
              <a:rPr lang="ru-RU" dirty="0"/>
              <a:t>•	10%=1/10</a:t>
            </a:r>
          </a:p>
        </p:txBody>
      </p:sp>
    </p:spTree>
    <p:extLst>
      <p:ext uri="{BB962C8B-B14F-4D97-AF65-F5344CB8AC3E}">
        <p14:creationId xmlns:p14="http://schemas.microsoft.com/office/powerpoint/2010/main" val="35821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05969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10% от 1000  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от 10000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20% от 5000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25% 100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08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254044" cy="3672408"/>
          </a:xfrm>
        </p:spPr>
        <p:txBody>
          <a:bodyPr>
            <a:normAutofit/>
          </a:bodyPr>
          <a:lstStyle/>
          <a:p>
            <a:pPr algn="l"/>
            <a:r>
              <a:rPr lang="ru-RU" sz="2700" dirty="0"/>
              <a:t>В четырех  5-х классах СОШ №8  учится 100 человек. В школьной олимпиаде по математике приняли участие 28% учащихся. Сколько учеников участвовало в олимпиаде по математике</a:t>
            </a:r>
            <a:r>
              <a:rPr lang="ru-RU" dirty="0"/>
              <a:t>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4005064"/>
            <a:ext cx="6231467" cy="19575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Учатся – 100 чел.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Участвовало - ? чел, 28% от  	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28%=0,28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100*0,28=28 (чел) – участвовало в олимпиаде по математике.</a:t>
            </a:r>
          </a:p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0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254044" cy="2016224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Магазин в I день продал 45% всех тетрадей, во II – 35% всех тетрадей, а в III – остальные 82 тетради. Сколько тетрадей было в магазине?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2852936"/>
            <a:ext cx="6231467" cy="3024336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100 – (45 + 35) = 20 (%) – тетрадей продали в III день.</a:t>
            </a:r>
          </a:p>
          <a:p>
            <a:pPr algn="l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20% = 0,2;</a:t>
            </a:r>
          </a:p>
          <a:p>
            <a:pPr algn="l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82: 0,2 = 820 : 2 = 410 (т) – было в магазине.</a:t>
            </a:r>
          </a:p>
          <a:p>
            <a:pPr algn="l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410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тетрадей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7|1.7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2.6|1.6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159</TotalTime>
  <Words>486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Урок математики в 5 классе</vt:lpstr>
      <vt:lpstr>Цели урока:</vt:lpstr>
      <vt:lpstr>Решение задач с практическим содержанием</vt:lpstr>
      <vt:lpstr>Цели урока:</vt:lpstr>
      <vt:lpstr>Сотая доля числа. В школе учитель за наши дела Ставит в журнале оценки. Сотую долю любого числа Мы называем процентом.</vt:lpstr>
      <vt:lpstr>Устный счет</vt:lpstr>
      <vt:lpstr>  10% от 1000    50% от 10000  20% от 5000  25% 100  </vt:lpstr>
      <vt:lpstr>В четырех  5-х классах СОШ №8  учится 100 человек. В школьной олимпиаде по математике приняли участие 28% учащихся. Сколько учеников участвовало в олимпиаде по математике?</vt:lpstr>
      <vt:lpstr>Магазин в I день продал 45% всех тетрадей, во II – 35% всех тетрадей, а в III – остальные 82 тетради. Сколько тетрадей было в магазине?</vt:lpstr>
      <vt:lpstr>Физкультминутка</vt:lpstr>
      <vt:lpstr>Плата за коммунальные услуги составляет 800 рублей. Сколько рублей придется заплатить за коммунальные услуги после их подорожания на 6,5 %?</vt:lpstr>
      <vt:lpstr>Вкладчик внес в банк 1200 р. В какую сумму вклад превратится через год, если банк начисляет доход в размере 4 % годовых? </vt:lpstr>
      <vt:lpstr>Домашнее задание</vt:lpstr>
      <vt:lpstr>Спасибо за урок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5 классе</dc:title>
  <dc:creator>Галя</dc:creator>
  <cp:lastModifiedBy>Галя</cp:lastModifiedBy>
  <cp:revision>16</cp:revision>
  <dcterms:created xsi:type="dcterms:W3CDTF">2013-01-19T12:39:17Z</dcterms:created>
  <dcterms:modified xsi:type="dcterms:W3CDTF">2013-01-20T23:32:13Z</dcterms:modified>
</cp:coreProperties>
</file>